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4174" autoAdjust="0"/>
  </p:normalViewPr>
  <p:slideViewPr>
    <p:cSldViewPr snapToGrid="0">
      <p:cViewPr>
        <p:scale>
          <a:sx n="250" d="100"/>
          <a:sy n="250" d="100"/>
        </p:scale>
        <p:origin x="-4908" y="-3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DB640-F27C-472F-A515-10DC0C9EECD6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114C9-1721-458C-A49B-DEFCB23B4CD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4898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/>
              <a:t>Explicar</a:t>
            </a:r>
            <a:r>
              <a:rPr lang="es-MX" baseline="0" dirty="0"/>
              <a:t> a grandes rasgos cada tipo de investigación. En las diapositivas siguientes se hablará detalladamente de cada uno de los tipos de investigación.</a:t>
            </a:r>
          </a:p>
          <a:p>
            <a:r>
              <a:rPr lang="es-MX" baseline="0" dirty="0"/>
              <a:t>No dar espacio para dudas, preguntas o comentarios en esta diapositiva.</a:t>
            </a:r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B114C9-1721-458C-A49B-DEFCB23B4CD8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5544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788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0644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1506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44033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6451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19538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6622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6935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648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368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6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7066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0070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041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7661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4101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002C7-9BFA-48CA-BC31-F824163A12E5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108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C7002C7-9BFA-48CA-BC31-F824163A12E5}" type="datetimeFigureOut">
              <a:rPr lang="es-MX" smtClean="0"/>
              <a:t>17/02/2017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A8C5448-D737-4360-925A-DC0763735B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95617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  <p:sldLayoutId id="2147483939" r:id="rId15"/>
    <p:sldLayoutId id="2147483940" r:id="rId16"/>
    <p:sldLayoutId id="214748394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468244" y="2861541"/>
            <a:ext cx="9135582" cy="1067955"/>
          </a:xfrm>
        </p:spPr>
        <p:txBody>
          <a:bodyPr bIns="144000">
            <a:normAutofit/>
          </a:bodyPr>
          <a:lstStyle/>
          <a:p>
            <a:r>
              <a:rPr lang="es-MX" sz="1000" dirty="0"/>
              <a:t>Fundamentos de investigación</a:t>
            </a:r>
          </a:p>
        </p:txBody>
      </p:sp>
    </p:spTree>
    <p:extLst>
      <p:ext uri="{BB962C8B-B14F-4D97-AF65-F5344CB8AC3E}">
        <p14:creationId xmlns:p14="http://schemas.microsoft.com/office/powerpoint/2010/main" val="2818770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1110" y="947920"/>
            <a:ext cx="9860972" cy="728480"/>
          </a:xfrm>
        </p:spPr>
        <p:txBody>
          <a:bodyPr>
            <a:normAutofit fontScale="90000"/>
          </a:bodyPr>
          <a:lstStyle/>
          <a:p>
            <a:r>
              <a:rPr lang="es-MX" kern="1000" spc="1200" dirty="0"/>
              <a:t>¿Qué es la investigación?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1110" y="1766455"/>
            <a:ext cx="8534400" cy="361526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s-MX" dirty="0"/>
              <a:t>Llevar a cabo estrategias para descubrir algo.</a:t>
            </a:r>
          </a:p>
          <a:p>
            <a:pPr>
              <a:lnSpc>
                <a:spcPct val="200000"/>
              </a:lnSpc>
            </a:pPr>
            <a:r>
              <a:rPr lang="es-MX" dirty="0"/>
              <a:t>Conjunto de actividades de índole intelectual y experimental de carácter sistemático, con la intención de incrementar los conocimientos sobre un determinado asunto.</a:t>
            </a:r>
          </a:p>
        </p:txBody>
      </p:sp>
    </p:spTree>
    <p:extLst>
      <p:ext uri="{BB962C8B-B14F-4D97-AF65-F5344CB8AC3E}">
        <p14:creationId xmlns:p14="http://schemas.microsoft.com/office/powerpoint/2010/main" val="2006363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Tipos de investigación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4212" y="390284"/>
            <a:ext cx="7677319" cy="40970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Según el objeto de estudio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básica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aplicada 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analítica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de campo</a:t>
            </a:r>
          </a:p>
          <a:p>
            <a:pPr marL="400050" lvl="1" indent="0">
              <a:buNone/>
            </a:pPr>
            <a:endParaRPr lang="es-MX" sz="2200" dirty="0"/>
          </a:p>
          <a:p>
            <a:pPr marL="0" indent="0">
              <a:buNone/>
            </a:pPr>
            <a:r>
              <a:rPr lang="es-MX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Según las variables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experimental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cuasi-experimental</a:t>
            </a:r>
          </a:p>
          <a:p>
            <a:pPr marL="914400" lvl="1" indent="-514350">
              <a:buFont typeface="Wingdings" panose="05000000000000000000" pitchFamily="2" charset="2"/>
              <a:buChar char="ü"/>
            </a:pPr>
            <a:r>
              <a:rPr lang="es-MX" sz="2200" dirty="0"/>
              <a:t>Investigación simple y compleja</a:t>
            </a:r>
          </a:p>
        </p:txBody>
      </p:sp>
    </p:spTree>
    <p:extLst>
      <p:ext uri="{BB962C8B-B14F-4D97-AF65-F5344CB8AC3E}">
        <p14:creationId xmlns:p14="http://schemas.microsoft.com/office/powerpoint/2010/main" val="575429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724840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228</TotalTime>
  <Words>108</Words>
  <Application>Microsoft Office PowerPoint</Application>
  <PresentationFormat>Panorámica</PresentationFormat>
  <Paragraphs>18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Calibri</vt:lpstr>
      <vt:lpstr>Century Gothic</vt:lpstr>
      <vt:lpstr>Wingdings</vt:lpstr>
      <vt:lpstr>Wingdings 3</vt:lpstr>
      <vt:lpstr>Sector</vt:lpstr>
      <vt:lpstr>Fundamentos de investigación</vt:lpstr>
      <vt:lpstr>¿Qué es la investigación?</vt:lpstr>
      <vt:lpstr>Tipos de investigación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Vázquez;Leandro Ávares</dc:creator>
  <cp:lastModifiedBy>Javier Hernández</cp:lastModifiedBy>
  <cp:revision>21</cp:revision>
  <dcterms:created xsi:type="dcterms:W3CDTF">2016-12-08T23:28:34Z</dcterms:created>
  <dcterms:modified xsi:type="dcterms:W3CDTF">2017-02-17T23:28:53Z</dcterms:modified>
</cp:coreProperties>
</file>