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4174" autoAdjust="0"/>
  </p:normalViewPr>
  <p:slideViewPr>
    <p:cSldViewPr snapToGrid="0">
      <p:cViewPr varScale="1">
        <p:scale>
          <a:sx n="92" d="100"/>
          <a:sy n="92" d="100"/>
        </p:scale>
        <p:origin x="11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CDB640-F27C-472F-A515-10DC0C9EECD6}" type="datetimeFigureOut">
              <a:rPr lang="es-MX" smtClean="0"/>
              <a:t>16/02/2017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B114C9-1721-458C-A49B-DEFCB23B4CD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4898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Explicar</a:t>
            </a:r>
            <a:r>
              <a:rPr lang="es-MX" baseline="0" dirty="0"/>
              <a:t> a grandes rasgos cada tipo de investigación. En las diapositivas siguientes se hablará detalladamente de cada uno de los tipos de investigación.</a:t>
            </a:r>
          </a:p>
          <a:p>
            <a:r>
              <a:rPr lang="es-MX" baseline="0" dirty="0"/>
              <a:t>No dar espacio para dudas, preguntas o comentarios en esta diapositiva.</a:t>
            </a: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B114C9-1721-458C-A49B-DEFCB23B4CD8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5544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02C7-9BFA-48CA-BC31-F824163A12E5}" type="datetimeFigureOut">
              <a:rPr lang="es-MX" smtClean="0"/>
              <a:t>16/02/2017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C5448-D737-4360-925A-DC0763735B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8989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02C7-9BFA-48CA-BC31-F824163A12E5}" type="datetimeFigureOut">
              <a:rPr lang="es-MX" smtClean="0"/>
              <a:t>16/02/2017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C5448-D737-4360-925A-DC0763735B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196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02C7-9BFA-48CA-BC31-F824163A12E5}" type="datetimeFigureOut">
              <a:rPr lang="es-MX" smtClean="0"/>
              <a:t>16/02/2017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C5448-D737-4360-925A-DC0763735B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887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02C7-9BFA-48CA-BC31-F824163A12E5}" type="datetimeFigureOut">
              <a:rPr lang="es-MX" smtClean="0"/>
              <a:t>16/02/2017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C5448-D737-4360-925A-DC0763735B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1224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02C7-9BFA-48CA-BC31-F824163A12E5}" type="datetimeFigureOut">
              <a:rPr lang="es-MX" smtClean="0"/>
              <a:t>16/02/2017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C5448-D737-4360-925A-DC0763735B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1937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02C7-9BFA-48CA-BC31-F824163A12E5}" type="datetimeFigureOut">
              <a:rPr lang="es-MX" smtClean="0"/>
              <a:t>16/02/2017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C5448-D737-4360-925A-DC0763735B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1980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02C7-9BFA-48CA-BC31-F824163A12E5}" type="datetimeFigureOut">
              <a:rPr lang="es-MX" smtClean="0"/>
              <a:t>16/02/2017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C5448-D737-4360-925A-DC0763735B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2289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02C7-9BFA-48CA-BC31-F824163A12E5}" type="datetimeFigureOut">
              <a:rPr lang="es-MX" smtClean="0"/>
              <a:t>16/02/2017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C5448-D737-4360-925A-DC0763735B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7135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02C7-9BFA-48CA-BC31-F824163A12E5}" type="datetimeFigureOut">
              <a:rPr lang="es-MX" smtClean="0"/>
              <a:t>16/02/2017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C5448-D737-4360-925A-DC0763735B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4817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02C7-9BFA-48CA-BC31-F824163A12E5}" type="datetimeFigureOut">
              <a:rPr lang="es-MX" smtClean="0"/>
              <a:t>16/02/2017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C5448-D737-4360-925A-DC0763735B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1451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02C7-9BFA-48CA-BC31-F824163A12E5}" type="datetimeFigureOut">
              <a:rPr lang="es-MX" smtClean="0"/>
              <a:t>16/02/2017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C5448-D737-4360-925A-DC0763735B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6194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002C7-9BFA-48CA-BC31-F824163A12E5}" type="datetimeFigureOut">
              <a:rPr lang="es-MX" smtClean="0"/>
              <a:t>16/02/2017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C5448-D737-4360-925A-DC0763735B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1241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83227" y="228600"/>
            <a:ext cx="9144000" cy="1067955"/>
          </a:xfrm>
        </p:spPr>
        <p:txBody>
          <a:bodyPr bIns="144000">
            <a:normAutofit fontScale="90000"/>
          </a:bodyPr>
          <a:lstStyle/>
          <a:p>
            <a:r>
              <a:rPr lang="es-MX" dirty="0"/>
              <a:t>Fundamentos de investigación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404763" y="0"/>
            <a:ext cx="498764" cy="6774873"/>
          </a:xfrm>
        </p:spPr>
        <p:txBody>
          <a:bodyPr vert="wordArtVert">
            <a:normAutofit fontScale="92500"/>
          </a:bodyPr>
          <a:lstStyle/>
          <a:p>
            <a:pPr algn="ctr"/>
            <a:r>
              <a:rPr lang="es-MX" sz="2000" b="1" spc="-150" dirty="0">
                <a:solidFill>
                  <a:schemeClr val="tx1"/>
                </a:solidFill>
              </a:rPr>
              <a:t>Por Fernando Vázquez</a:t>
            </a:r>
          </a:p>
        </p:txBody>
      </p:sp>
    </p:spTree>
    <p:extLst>
      <p:ext uri="{BB962C8B-B14F-4D97-AF65-F5344CB8AC3E}">
        <p14:creationId xmlns:p14="http://schemas.microsoft.com/office/powerpoint/2010/main" val="2818770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1110" y="947920"/>
            <a:ext cx="9860972" cy="728480"/>
          </a:xfrm>
        </p:spPr>
        <p:txBody>
          <a:bodyPr>
            <a:normAutofit/>
          </a:bodyPr>
          <a:lstStyle/>
          <a:p>
            <a:r>
              <a:rPr lang="es-MX" kern="1000" spc="1200" dirty="0"/>
              <a:t>¿Qué es la investigación?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s-MX" dirty="0"/>
              <a:t>Llevar a cabo estrategias para descubrir algo.</a:t>
            </a:r>
          </a:p>
          <a:p>
            <a:pPr>
              <a:lnSpc>
                <a:spcPct val="200000"/>
              </a:lnSpc>
            </a:pPr>
            <a:r>
              <a:rPr lang="es-MX" dirty="0"/>
              <a:t>Conjunto de actividades de índole intelectual y experimental de carácter sistemático, con la intención de incrementar los conocimientos sobre un determinado asunto.</a:t>
            </a:r>
          </a:p>
        </p:txBody>
      </p:sp>
    </p:spTree>
    <p:extLst>
      <p:ext uri="{BB962C8B-B14F-4D97-AF65-F5344CB8AC3E}">
        <p14:creationId xmlns:p14="http://schemas.microsoft.com/office/powerpoint/2010/main" val="2006363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Tipos de investigación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690688"/>
            <a:ext cx="7677319" cy="40970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Según el objeto de estudio</a:t>
            </a:r>
          </a:p>
          <a:p>
            <a:pPr marL="914400" lvl="1" indent="-514350">
              <a:buFont typeface="Wingdings" panose="05000000000000000000" pitchFamily="2" charset="2"/>
              <a:buChar char="ü"/>
            </a:pPr>
            <a:r>
              <a:rPr lang="es-MX" sz="2200" dirty="0"/>
              <a:t>Investigación básica</a:t>
            </a:r>
          </a:p>
          <a:p>
            <a:pPr marL="914400" lvl="1" indent="-514350">
              <a:buFont typeface="Wingdings" panose="05000000000000000000" pitchFamily="2" charset="2"/>
              <a:buChar char="ü"/>
            </a:pPr>
            <a:r>
              <a:rPr lang="es-MX" sz="2200" dirty="0"/>
              <a:t>Investigación aplicada </a:t>
            </a:r>
          </a:p>
          <a:p>
            <a:pPr marL="914400" lvl="1" indent="-514350">
              <a:buFont typeface="Wingdings" panose="05000000000000000000" pitchFamily="2" charset="2"/>
              <a:buChar char="ü"/>
            </a:pPr>
            <a:r>
              <a:rPr lang="es-MX" sz="2200" dirty="0"/>
              <a:t>Investigación analítica</a:t>
            </a:r>
          </a:p>
          <a:p>
            <a:pPr marL="914400" lvl="1" indent="-514350">
              <a:buFont typeface="Wingdings" panose="05000000000000000000" pitchFamily="2" charset="2"/>
              <a:buChar char="ü"/>
            </a:pPr>
            <a:r>
              <a:rPr lang="es-MX" sz="2200" dirty="0"/>
              <a:t>Investigación de campo</a:t>
            </a:r>
          </a:p>
          <a:p>
            <a:pPr marL="400050" lvl="1" indent="0">
              <a:buNone/>
            </a:pPr>
            <a:endParaRPr lang="es-MX" sz="2200" dirty="0"/>
          </a:p>
          <a:p>
            <a:pPr marL="0" indent="0">
              <a:buNone/>
            </a:pPr>
            <a:r>
              <a:rPr lang="es-MX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Según las variables</a:t>
            </a:r>
          </a:p>
          <a:p>
            <a:pPr marL="914400" lvl="1" indent="-514350">
              <a:buFont typeface="Wingdings" panose="05000000000000000000" pitchFamily="2" charset="2"/>
              <a:buChar char="ü"/>
            </a:pPr>
            <a:r>
              <a:rPr lang="es-MX" sz="2200" dirty="0"/>
              <a:t>Investigación experimental</a:t>
            </a:r>
          </a:p>
          <a:p>
            <a:pPr marL="914400" lvl="1" indent="-514350">
              <a:buFont typeface="Wingdings" panose="05000000000000000000" pitchFamily="2" charset="2"/>
              <a:buChar char="ü"/>
            </a:pPr>
            <a:r>
              <a:rPr lang="es-MX" sz="2200" dirty="0"/>
              <a:t>Investigación cuasi-experimental</a:t>
            </a:r>
          </a:p>
          <a:p>
            <a:pPr marL="914400" lvl="1" indent="-514350">
              <a:buFont typeface="Wingdings" panose="05000000000000000000" pitchFamily="2" charset="2"/>
              <a:buChar char="ü"/>
            </a:pPr>
            <a:r>
              <a:rPr lang="es-MX" sz="2200" dirty="0"/>
              <a:t>Investigación simple y compleja</a:t>
            </a:r>
          </a:p>
        </p:txBody>
      </p:sp>
    </p:spTree>
    <p:extLst>
      <p:ext uri="{BB962C8B-B14F-4D97-AF65-F5344CB8AC3E}">
        <p14:creationId xmlns:p14="http://schemas.microsoft.com/office/powerpoint/2010/main" val="575429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626601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</TotalTime>
  <Words>111</Words>
  <Application>Microsoft Office PowerPoint</Application>
  <PresentationFormat>Panorámica</PresentationFormat>
  <Paragraphs>19</Paragraphs>
  <Slides>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Tema de Office</vt:lpstr>
      <vt:lpstr>Fundamentos de investigación</vt:lpstr>
      <vt:lpstr>¿Qué es la investigación?</vt:lpstr>
      <vt:lpstr>Tipos de investigación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Fernando Vázquez; Leandro Ávares</dc:creator>
  <cp:lastModifiedBy>Javier Hernández</cp:lastModifiedBy>
  <cp:revision>18</cp:revision>
  <dcterms:created xsi:type="dcterms:W3CDTF">2016-12-08T23:28:34Z</dcterms:created>
  <dcterms:modified xsi:type="dcterms:W3CDTF">2017-02-16T18:49:15Z</dcterms:modified>
</cp:coreProperties>
</file>