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61" r:id="rId4"/>
    <p:sldId id="260" r:id="rId5"/>
    <p:sldId id="262" r:id="rId6"/>
    <p:sldId id="264" r:id="rId7"/>
    <p:sldId id="257" r:id="rId8"/>
    <p:sldId id="258" r:id="rId9"/>
    <p:sldId id="259" r:id="rId10"/>
  </p:sldIdLst>
  <p:sldSz cx="9144000" cy="6858000" type="screen4x3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56" d="100"/>
          <a:sy n="56" d="100"/>
        </p:scale>
        <p:origin x="104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5C07E-482E-4A85-A2A8-99AC6FF018B9}" type="datetimeFigureOut">
              <a:rPr lang="es-MX" smtClean="0"/>
              <a:t>28/01/2019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6C812-F0F7-4EE7-A71E-4F8593D3CA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83081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F87536F4-1948-4F2D-83DF-73768219F6C3}" type="datetimeFigureOut">
              <a:rPr lang="es-MX" smtClean="0"/>
              <a:t>28/01/2019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B18A9DAF-64E4-460A-B913-497FD7F8F2F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667380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515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084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658F15-1AC9-49CA-A766-E37DC912E179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2AE53-09B8-4B6C-927B-247A5FAA30FB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8E16DA-DC85-4D88-8383-4A261AB6DA84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61807-832C-4DBF-9A77-96DEC98EA531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87C528-FEE2-4F22-811D-E2826DFE7D80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E285A6-F959-44B0-ACF3-A6C35CB6D1B0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3DE2E4-F625-4CD9-BD90-ECE46DB2D097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E0897-C974-490C-91DA-15ADEFA8FA6C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3623D-E8C0-4EAA-92E1-8D76F05FFBEC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11956F-EF56-4E07-A1FA-DBB5A5F58DE1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8F02FE0-8EAE-4D51-9F4C-BEB7A4131478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6BCCFA-6493-4F2F-B932-F661471D6470}" type="datetime1">
              <a:rPr lang="es-MX" smtClean="0"/>
              <a:t>28/01/2019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youtube.com/watch?v=zoxYI_ebifg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youtube.com/watch?v=yTeDKZxJeR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ZFQrdl6BmPQ" TargetMode="External"/><Relationship Id="rId4" Type="http://schemas.openxmlformats.org/officeDocument/2006/relationships/hyperlink" Target="https://www.youtube.com/watch?v=ZcLZZ3LKdd0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youtube.com/watch?v=xsVR3fdnqzw" TargetMode="External"/><Relationship Id="rId7" Type="http://schemas.openxmlformats.org/officeDocument/2006/relationships/image" Target="../media/image7.gif"/><Relationship Id="rId2" Type="http://schemas.openxmlformats.org/officeDocument/2006/relationships/hyperlink" Target="https://www.youtube.com/watch?v=_nL9mVwsX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vzU9DRHvvg" TargetMode="External"/><Relationship Id="rId11" Type="http://schemas.openxmlformats.org/officeDocument/2006/relationships/image" Target="../media/image11.png"/><Relationship Id="rId5" Type="http://schemas.openxmlformats.org/officeDocument/2006/relationships/hyperlink" Target="https://www.youtube.com/watch?v=Nr4MYFdtHPs" TargetMode="External"/><Relationship Id="rId10" Type="http://schemas.openxmlformats.org/officeDocument/2006/relationships/image" Target="../media/image10.png"/><Relationship Id="rId4" Type="http://schemas.openxmlformats.org/officeDocument/2006/relationships/hyperlink" Target="https://www.youtube.com/watch?v=AvH2mrAVT2M" TargetMode="External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9JILw0HCs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s://www.youtube.com/watch?v=kiYKcpRgMD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hyperlink" Target="https://www.youtube.com/watch?v=RaCBHlkeaP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57197" y="404664"/>
            <a:ext cx="7772400" cy="1975104"/>
          </a:xfrm>
        </p:spPr>
        <p:txBody>
          <a:bodyPr/>
          <a:lstStyle/>
          <a:p>
            <a:pPr algn="ctr"/>
            <a:r>
              <a:rPr lang="es-MX" sz="4800" cap="none" dirty="0" smtClean="0"/>
              <a:t>DESARROLLO TECNOLÓGICO</a:t>
            </a:r>
            <a:br>
              <a:rPr lang="es-MX" sz="4800" cap="none" dirty="0" smtClean="0"/>
            </a:br>
            <a:r>
              <a:rPr lang="es-MX" sz="4800" cap="none" dirty="0"/>
              <a:t/>
            </a:r>
            <a:br>
              <a:rPr lang="es-MX" sz="4800" cap="none" dirty="0"/>
            </a:br>
            <a:r>
              <a:rPr lang="es-MX" sz="4800" cap="none" dirty="0" smtClean="0"/>
              <a:t>MAESTRIA EN DESARROLLO </a:t>
            </a:r>
            <a:r>
              <a:rPr lang="es-MX" sz="5400" cap="none" dirty="0" smtClean="0"/>
              <a:t>EDUCATIVO</a:t>
            </a:r>
            <a:endParaRPr lang="es-MX" sz="4800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907976" y="4259593"/>
            <a:ext cx="7772400" cy="648072"/>
          </a:xfrm>
          <a:prstGeom prst="rect">
            <a:avLst/>
          </a:prstGeom>
        </p:spPr>
        <p:txBody>
          <a:bodyPr vert="horz" lIns="100584" tIns="45720" anchor="b">
            <a:normAutofit/>
          </a:bodyPr>
          <a:lstStyle>
            <a:lvl1pPr marL="0" indent="0" algn="l" rtl="0" eaLnBrk="1" latinLnBrk="0" hangingPunct="1">
              <a:spcBef>
                <a:spcPts val="0"/>
              </a:spcBef>
              <a:buClr>
                <a:schemeClr val="tx2"/>
              </a:buClr>
              <a:buSzPct val="9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lvl="3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Mtro. Oscar Miguel Rodríguez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207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1456" y="471948"/>
            <a:ext cx="7772400" cy="4572000"/>
          </a:xfrm>
        </p:spPr>
        <p:txBody>
          <a:bodyPr/>
          <a:lstStyle/>
          <a:p>
            <a:r>
              <a:rPr lang="es-MX" dirty="0" smtClean="0"/>
              <a:t>DINAMICA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t="8468" r="6250"/>
          <a:stretch/>
        </p:blipFill>
        <p:spPr bwMode="auto">
          <a:xfrm>
            <a:off x="611560" y="1196752"/>
            <a:ext cx="8362336" cy="5185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13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Objetivo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9858" y="1556792"/>
            <a:ext cx="7560840" cy="171744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es-MX" b="1" dirty="0" smtClean="0"/>
              <a:t>Identificar las características de una clase con estrategias docentes que propician aprendizajes innovadores</a:t>
            </a:r>
            <a:r>
              <a:rPr lang="es-MX" b="1" dirty="0"/>
              <a:t>.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2048" y="3666728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MX" b="1" dirty="0"/>
              <a:t>Producto final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49858" y="4581128"/>
            <a:ext cx="7772400" cy="13574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 algn="ctr">
              <a:buNone/>
            </a:pPr>
            <a:r>
              <a:rPr lang="es-MX" b="1" dirty="0"/>
              <a:t>Diseño de una clase utilizando las herramientas tecnológicas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44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Asignatura:</a:t>
            </a:r>
            <a:br>
              <a:rPr lang="es-MX" dirty="0" smtClean="0"/>
            </a:br>
            <a:r>
              <a:rPr lang="es-MX" dirty="0" smtClean="0"/>
              <a:t>Tema o Subtema: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8634"/>
              </p:ext>
            </p:extLst>
          </p:nvPr>
        </p:nvGraphicFramePr>
        <p:xfrm>
          <a:off x="899592" y="2276871"/>
          <a:ext cx="7772400" cy="367241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65312"/>
                <a:gridCol w="1008112"/>
                <a:gridCol w="1224136"/>
                <a:gridCol w="1368152"/>
                <a:gridCol w="1368152"/>
                <a:gridCol w="1738536"/>
              </a:tblGrid>
              <a:tr h="1212905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Objetivo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Material (Para Casa)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Producto</a:t>
                      </a:r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Elaborado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Donde</a:t>
                      </a:r>
                      <a:r>
                        <a:rPr lang="es-MX" baseline="0" dirty="0" smtClean="0"/>
                        <a:t> lo Almacenaré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Actividad</a:t>
                      </a:r>
                      <a:r>
                        <a:rPr lang="es-MX" baseline="0" dirty="0" smtClean="0"/>
                        <a:t> de Clase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 del Aprendizaje</a:t>
                      </a:r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49190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77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BASES DE LA TEORÍA EDUCATIVA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Didáctica y las demás Ciencias Pedagógicas.</a:t>
            </a:r>
          </a:p>
          <a:p>
            <a:r>
              <a:rPr lang="es-MX" dirty="0" smtClean="0"/>
              <a:t>La Teoría de la Comunicación.</a:t>
            </a:r>
          </a:p>
          <a:p>
            <a:r>
              <a:rPr lang="es-MX" dirty="0" smtClean="0"/>
              <a:t>La Teoría General de Sistemas y la Cibernética.</a:t>
            </a:r>
          </a:p>
          <a:p>
            <a:r>
              <a:rPr lang="es-MX" dirty="0" smtClean="0"/>
              <a:t>Psicología del Aprendizaje.</a:t>
            </a:r>
          </a:p>
          <a:p>
            <a:r>
              <a:rPr lang="es-MX" dirty="0" smtClean="0"/>
              <a:t>Otras influencias: Sociología, Antropología, Filosofía …</a:t>
            </a:r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253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err="1" smtClean="0"/>
              <a:t>Mtro.Oscar</a:t>
            </a:r>
            <a:r>
              <a:rPr lang="es-MX" dirty="0" smtClean="0"/>
              <a:t> Miguel Rodríguez</a:t>
            </a:r>
            <a:endParaRPr lang="es-MX" dirty="0"/>
          </a:p>
        </p:txBody>
      </p:sp>
      <p:sp>
        <p:nvSpPr>
          <p:cNvPr id="5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3"/>
            <a:r>
              <a:rPr lang="es-MX" sz="3600" b="1" dirty="0"/>
              <a:t>VIDEO </a:t>
            </a:r>
            <a:endParaRPr lang="es-MX" sz="3600" b="1" dirty="0" smtClean="0"/>
          </a:p>
          <a:p>
            <a:pPr marL="0" lvl="3"/>
            <a:endParaRPr lang="es-MX" sz="3600" b="1" dirty="0"/>
          </a:p>
          <a:p>
            <a:pPr marL="0" lvl="3"/>
            <a:r>
              <a:rPr lang="es-MX" sz="3600" b="1" dirty="0" smtClean="0"/>
              <a:t>Usuario y contraseña</a:t>
            </a:r>
          </a:p>
          <a:p>
            <a:pPr algn="ctr"/>
            <a:r>
              <a:rPr lang="es-MX" sz="3600" b="1" dirty="0" smtClean="0"/>
              <a:t>Correo y Facebook</a:t>
            </a:r>
          </a:p>
          <a:p>
            <a:r>
              <a:rPr lang="es-MX" sz="3600" b="1" dirty="0" smtClean="0"/>
              <a:t>PRODUCTO PÁGINA WEB</a:t>
            </a:r>
          </a:p>
          <a:p>
            <a:pPr lvl="1"/>
            <a:r>
              <a:rPr lang="es-MX" sz="3200" b="1" dirty="0" smtClean="0"/>
              <a:t>WWW.WIX.COM </a:t>
            </a:r>
          </a:p>
          <a:p>
            <a:pPr lvl="2"/>
            <a:r>
              <a:rPr lang="es-MX" sz="3000" b="1" dirty="0"/>
              <a:t>p</a:t>
            </a:r>
            <a:r>
              <a:rPr lang="es-MX" sz="3000" b="1" dirty="0" smtClean="0"/>
              <a:t>rofeoskarinfo.wixsite.com/</a:t>
            </a:r>
            <a:r>
              <a:rPr lang="es-MX" sz="3000" b="1" dirty="0" err="1" smtClean="0"/>
              <a:t>oskarmr</a:t>
            </a:r>
            <a:endParaRPr lang="es-MX" sz="3000" b="1" dirty="0"/>
          </a:p>
        </p:txBody>
      </p:sp>
    </p:spTree>
    <p:extLst>
      <p:ext uri="{BB962C8B-B14F-4D97-AF65-F5344CB8AC3E}">
        <p14:creationId xmlns:p14="http://schemas.microsoft.com/office/powerpoint/2010/main" val="50589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sz="3800" b="1" dirty="0"/>
              <a:t>EMAZE</a:t>
            </a:r>
            <a:r>
              <a:rPr lang="es-MX" dirty="0" smtClean="0"/>
              <a:t>	(Presentaciones en Línea)</a:t>
            </a:r>
          </a:p>
          <a:p>
            <a:pPr lvl="1" algn="just"/>
            <a:r>
              <a:rPr lang="es-MX" sz="3100" dirty="0">
                <a:hlinkClick r:id="rId2"/>
              </a:rPr>
              <a:t>https://www.youtube.com/watch?v=yTeDKZxJeRw</a:t>
            </a:r>
            <a:endParaRPr lang="es-MX" sz="3100" dirty="0"/>
          </a:p>
          <a:p>
            <a:pPr marL="457200" lvl="1" indent="0" algn="just">
              <a:buNone/>
            </a:pPr>
            <a:endParaRPr lang="es-MX" dirty="0" smtClean="0"/>
          </a:p>
          <a:p>
            <a:pPr algn="just"/>
            <a:r>
              <a:rPr lang="es-MX" sz="3800" b="1" dirty="0"/>
              <a:t>SLIDESHARE</a:t>
            </a:r>
            <a:r>
              <a:rPr lang="es-MX" b="1" dirty="0"/>
              <a:t> </a:t>
            </a:r>
            <a:r>
              <a:rPr lang="es-MX" dirty="0" smtClean="0"/>
              <a:t>(Subir a la Web presentaciones</a:t>
            </a:r>
            <a:r>
              <a:rPr lang="es-MX" dirty="0"/>
              <a:t>, infografías, </a:t>
            </a:r>
            <a:r>
              <a:rPr lang="es-MX" dirty="0" smtClean="0"/>
              <a:t>documentos)</a:t>
            </a:r>
          </a:p>
          <a:p>
            <a:pPr lvl="1" algn="just"/>
            <a:r>
              <a:rPr lang="es-MX" sz="3100" dirty="0">
                <a:hlinkClick r:id="rId3"/>
              </a:rPr>
              <a:t>https://www.youtube.com/watch?v=zoxYI_ebifg</a:t>
            </a:r>
            <a:endParaRPr lang="es-MX" sz="3100" dirty="0"/>
          </a:p>
          <a:p>
            <a:pPr lvl="1" algn="just"/>
            <a:endParaRPr lang="es-MX" dirty="0" smtClean="0"/>
          </a:p>
          <a:p>
            <a:pPr algn="just"/>
            <a:r>
              <a:rPr lang="es-MX" sz="3800" b="1" dirty="0"/>
              <a:t>EDPUZZLE</a:t>
            </a:r>
            <a:r>
              <a:rPr lang="es-MX" b="1" dirty="0"/>
              <a:t> </a:t>
            </a:r>
            <a:r>
              <a:rPr lang="es-MX" dirty="0" smtClean="0"/>
              <a:t> (Editores de Video «Audio»)</a:t>
            </a:r>
          </a:p>
          <a:p>
            <a:pPr lvl="1" algn="just"/>
            <a:r>
              <a:rPr lang="es-MX" sz="3100" dirty="0">
                <a:hlinkClick r:id="rId4"/>
              </a:rPr>
              <a:t>https://www.youtube.com/watch?v=ZcLZZ3LKdd0</a:t>
            </a:r>
            <a:endParaRPr lang="es-MX" sz="3100" dirty="0"/>
          </a:p>
          <a:p>
            <a:pPr lvl="2" algn="just"/>
            <a:r>
              <a:rPr lang="es-MX" dirty="0" smtClean="0"/>
              <a:t>Categorías de Profesor y Alumno (Tareas, Exámenes)</a:t>
            </a:r>
          </a:p>
          <a:p>
            <a:pPr lvl="3" algn="just"/>
            <a:r>
              <a:rPr lang="es-MX" dirty="0" smtClean="0"/>
              <a:t>Organización de grupos</a:t>
            </a:r>
          </a:p>
          <a:p>
            <a:pPr algn="just"/>
            <a:r>
              <a:rPr lang="es-MX" sz="3800" b="1" dirty="0"/>
              <a:t>VOICETHREAD </a:t>
            </a:r>
            <a:r>
              <a:rPr lang="es-MX" sz="3100" dirty="0"/>
              <a:t>(Agregar Notas a un video «Audio</a:t>
            </a:r>
            <a:r>
              <a:rPr lang="es-MX" sz="3100" dirty="0" smtClean="0"/>
              <a:t>»)</a:t>
            </a:r>
          </a:p>
          <a:p>
            <a:pPr lvl="1" algn="just"/>
            <a:r>
              <a:rPr lang="es-MX" sz="3100" dirty="0">
                <a:hlinkClick r:id="rId5"/>
              </a:rPr>
              <a:t>https://www.youtube.com/watch?v=ZFQrdl6BmPQ</a:t>
            </a:r>
            <a:endParaRPr lang="es-MX" sz="3100" dirty="0"/>
          </a:p>
          <a:p>
            <a:pPr marL="1371600" lvl="3" indent="0" algn="just">
              <a:buNone/>
            </a:pPr>
            <a:endParaRPr lang="es-MX" dirty="0" smtClean="0"/>
          </a:p>
          <a:p>
            <a:pPr lvl="1" algn="just"/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  <p:pic>
        <p:nvPicPr>
          <p:cNvPr id="1026" name="Picture 2" descr="https://static2.emaze.com/wp-content/uploads/2015/01/emaze-logo200-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12738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embed.ly/providers/logos/slideshare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25998" r="72243" b="32184"/>
          <a:stretch/>
        </p:blipFill>
        <p:spPr bwMode="auto">
          <a:xfrm>
            <a:off x="7949827" y="2370578"/>
            <a:ext cx="662233" cy="8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https://edpuzzle.com/images/edpuzzl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6" name="AutoShape 8" descr="https://edpuzzle.com/images/edpuzzle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7" name="AutoShape 10" descr="https://edpuzzle.com/images/edpuzzle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8" name="AutoShape 12" descr="https://edpuzzle.com/images/edpuzzle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1038" name="Picture 14" descr="http://cursus.edu/media/image/24078_EDpuzzle.png"/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329"/>
          <a:stretch/>
        </p:blipFill>
        <p:spPr bwMode="auto">
          <a:xfrm>
            <a:off x="8128852" y="4077072"/>
            <a:ext cx="885795" cy="9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echnology.wfu.edu/wp-content/uploads/2014/01/VoiceThread-Logo_2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43" y="5877272"/>
            <a:ext cx="793152" cy="793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718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3100" b="1" dirty="0"/>
              <a:t>CAMTASIA</a:t>
            </a:r>
            <a:r>
              <a:rPr lang="es-MX" b="1" dirty="0" smtClean="0"/>
              <a:t>	</a:t>
            </a:r>
            <a:r>
              <a:rPr lang="es-MX" sz="2400" dirty="0"/>
              <a:t>(Crear desde el escritorio o editar videos</a:t>
            </a:r>
            <a:r>
              <a:rPr lang="es-MX" sz="2700" dirty="0"/>
              <a:t>)</a:t>
            </a:r>
          </a:p>
          <a:p>
            <a:pPr lvl="1" algn="just"/>
            <a:r>
              <a:rPr lang="es-MX" b="1" dirty="0"/>
              <a:t>	</a:t>
            </a:r>
            <a:r>
              <a:rPr lang="es-MX" sz="2600" dirty="0">
                <a:hlinkClick r:id="rId2"/>
              </a:rPr>
              <a:t>https://www.youtube.com/watch?v=_nL9mVwsXEU</a:t>
            </a:r>
            <a:endParaRPr lang="es-MX" sz="2600" dirty="0"/>
          </a:p>
          <a:p>
            <a:pPr algn="just"/>
            <a:r>
              <a:rPr lang="es-MX" sz="3100" b="1" dirty="0"/>
              <a:t>ISSUU</a:t>
            </a:r>
            <a:r>
              <a:rPr lang="es-MX" dirty="0" smtClean="0"/>
              <a:t>	</a:t>
            </a:r>
            <a:r>
              <a:rPr lang="es-MX" sz="2400" dirty="0"/>
              <a:t>(Revista digital para redes</a:t>
            </a:r>
            <a:r>
              <a:rPr lang="es-MX" dirty="0" smtClean="0"/>
              <a:t>)</a:t>
            </a:r>
          </a:p>
          <a:p>
            <a:pPr lvl="1" algn="just"/>
            <a:r>
              <a:rPr lang="es-MX" sz="2600" dirty="0">
                <a:hlinkClick r:id="rId3"/>
              </a:rPr>
              <a:t>https://</a:t>
            </a:r>
            <a:r>
              <a:rPr lang="es-MX" sz="2600" dirty="0" smtClean="0">
                <a:hlinkClick r:id="rId3"/>
              </a:rPr>
              <a:t>www.youtube.com/watch?v=xsVR3fdnqzw</a:t>
            </a:r>
            <a:endParaRPr lang="es-MX" b="1" dirty="0" smtClean="0"/>
          </a:p>
          <a:p>
            <a:pPr algn="just"/>
            <a:r>
              <a:rPr lang="es-MX" sz="3100" b="1" dirty="0"/>
              <a:t>ARTICULATE QUIZMAKER</a:t>
            </a:r>
            <a:r>
              <a:rPr lang="es-MX" b="1" dirty="0" smtClean="0"/>
              <a:t> </a:t>
            </a:r>
            <a:r>
              <a:rPr lang="es-MX" sz="2400" dirty="0"/>
              <a:t>(Crear exámenes interactivos)</a:t>
            </a:r>
          </a:p>
          <a:p>
            <a:pPr lvl="1" algn="just"/>
            <a:r>
              <a:rPr lang="es-MX" sz="2600" dirty="0">
                <a:hlinkClick r:id="rId4"/>
              </a:rPr>
              <a:t>https://www.youtube.com/watch?v=AvH2mrAVT2M</a:t>
            </a:r>
            <a:endParaRPr lang="es-MX" sz="2600" dirty="0"/>
          </a:p>
          <a:p>
            <a:pPr algn="just"/>
            <a:r>
              <a:rPr lang="es-MX" sz="3100" b="1" dirty="0"/>
              <a:t>Google Drive</a:t>
            </a:r>
          </a:p>
          <a:p>
            <a:pPr lvl="1" algn="just"/>
            <a:r>
              <a:rPr lang="es-MX" sz="2000" dirty="0" smtClean="0"/>
              <a:t>crear </a:t>
            </a:r>
            <a:r>
              <a:rPr lang="es-MX" sz="2000" dirty="0"/>
              <a:t>un examen tipo test y corregirlo de una manera rápida y sencilla utilizando los formularios de Google Drive</a:t>
            </a:r>
            <a:r>
              <a:rPr lang="es-MX" sz="2000" dirty="0" smtClean="0"/>
              <a:t>.</a:t>
            </a:r>
          </a:p>
          <a:p>
            <a:pPr lvl="1" algn="just"/>
            <a:r>
              <a:rPr lang="es-MX" dirty="0">
                <a:hlinkClick r:id="rId5"/>
              </a:rPr>
              <a:t>https://www.youtube.com/watch?v=Nr4MYFdtHPs</a:t>
            </a:r>
            <a:endParaRPr lang="es-MX" dirty="0"/>
          </a:p>
          <a:p>
            <a:pPr algn="just"/>
            <a:r>
              <a:rPr lang="es-MX" sz="3100" b="1" dirty="0"/>
              <a:t>PIXLR</a:t>
            </a:r>
            <a:r>
              <a:rPr lang="es-MX" dirty="0" smtClean="0"/>
              <a:t> </a:t>
            </a:r>
            <a:r>
              <a:rPr lang="es-MX" sz="2400" dirty="0"/>
              <a:t>(Editor de Imágenes)</a:t>
            </a:r>
          </a:p>
          <a:p>
            <a:pPr lvl="1" algn="just"/>
            <a:r>
              <a:rPr lang="es-MX" dirty="0">
                <a:hlinkClick r:id="rId6"/>
              </a:rPr>
              <a:t>https://www.youtube.com/watch?v=pvzU9DRHvvg</a:t>
            </a:r>
            <a:endParaRPr lang="es-MX" dirty="0"/>
          </a:p>
          <a:p>
            <a:pPr marL="457200" lvl="1" indent="0" algn="just">
              <a:buNone/>
            </a:pPr>
            <a:endParaRPr lang="es-MX" dirty="0" smtClean="0"/>
          </a:p>
          <a:p>
            <a:pPr lvl="1" algn="just"/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  <p:pic>
        <p:nvPicPr>
          <p:cNvPr id="2050" name="Picture 2" descr="https://2.bp.blogspot.com/_myyyIJEN5wM/SxCrHw-8O_I/AAAAAAAAAKI/dM555tq1xQ0/s400/Camtasia+Studio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49" y="21616"/>
            <a:ext cx="1151528" cy="76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2.bp.blogspot.com/-Uhy1WUoMR7c/T0QG0j7BdxI/AAAAAAAAEzI/Rk88FX2dmfA/s1600/Issuu_icon.pn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957" y="1484820"/>
            <a:ext cx="836712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articulate.com/images/misc/fb_articulat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2852936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google.com/intl/es-419/drive/images/drive/logo-driv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716" y="4509120"/>
            <a:ext cx="849874" cy="74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h3.ggpht.com/r3DNdOpCTlqOpWTSceAX5XSDHD0vM9WwAjOmwmFFAom15XKbXBdlWVIctyYtecpnnA=w30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5733256"/>
            <a:ext cx="990130" cy="99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08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s-MX" b="1" dirty="0" smtClean="0"/>
              <a:t>KHANACADEMEMY</a:t>
            </a:r>
            <a:r>
              <a:rPr lang="es-MX" dirty="0" smtClean="0"/>
              <a:t> </a:t>
            </a:r>
            <a:r>
              <a:rPr lang="es-MX" sz="2200" dirty="0"/>
              <a:t>(Ejercicios de práctica, videos instructivos y un panel de aprendizaje personalizado que permite a los alumnos aprender a su propio ritmo, dentro y fuera del salón de clases)</a:t>
            </a:r>
          </a:p>
          <a:p>
            <a:pPr lvl="1" algn="just"/>
            <a:r>
              <a:rPr lang="es-MX" sz="2400" dirty="0">
                <a:hlinkClick r:id="rId2"/>
              </a:rPr>
              <a:t>https://www.youtube.com/watch?v=kiYKcpRgMDk</a:t>
            </a:r>
            <a:endParaRPr lang="es-MX" sz="2400" dirty="0"/>
          </a:p>
          <a:p>
            <a:pPr algn="just"/>
            <a:r>
              <a:rPr lang="es-MX" b="1" dirty="0"/>
              <a:t>EDMODO</a:t>
            </a:r>
            <a:r>
              <a:rPr lang="es-MX" sz="2200" b="1" dirty="0" smtClean="0"/>
              <a:t> </a:t>
            </a:r>
            <a:r>
              <a:rPr lang="es-MX" sz="2200" dirty="0" smtClean="0"/>
              <a:t>(Es para </a:t>
            </a:r>
            <a:r>
              <a:rPr lang="es-MX" sz="2200" dirty="0"/>
              <a:t>crear una cuenta de profesor, crear un grupo y conocer las principales </a:t>
            </a:r>
            <a:r>
              <a:rPr lang="es-MX" sz="2200" dirty="0" smtClean="0"/>
              <a:t>herramientas)</a:t>
            </a:r>
          </a:p>
          <a:p>
            <a:pPr lvl="1" algn="just"/>
            <a:r>
              <a:rPr lang="es-MX" sz="2400" dirty="0">
                <a:hlinkClick r:id="rId3"/>
              </a:rPr>
              <a:t>https://www.youtube.com/watch?v=NT9JILw0HCs</a:t>
            </a:r>
            <a:endParaRPr lang="es-MX" sz="2400" dirty="0"/>
          </a:p>
          <a:p>
            <a:pPr algn="just"/>
            <a:r>
              <a:rPr lang="es-MX" b="1" dirty="0"/>
              <a:t>MOODLE</a:t>
            </a:r>
            <a:r>
              <a:rPr lang="es-MX" sz="2200" b="1" dirty="0" smtClean="0"/>
              <a:t> </a:t>
            </a:r>
            <a:r>
              <a:rPr lang="es-MX" sz="2200" dirty="0"/>
              <a:t>(Es una aplicación web de tipo Ambiente Educativo Virtual, un sistema de gestión de cursos, de distribución libre, que ayuda a los educadores a crear comunidades de aprendizaje en línea)</a:t>
            </a:r>
            <a:r>
              <a:rPr lang="es-MX" dirty="0"/>
              <a:t> </a:t>
            </a:r>
            <a:endParaRPr lang="es-MX" dirty="0" smtClean="0"/>
          </a:p>
          <a:p>
            <a:pPr lvl="1" algn="just"/>
            <a:r>
              <a:rPr lang="es-MX" sz="2400" dirty="0" smtClean="0">
                <a:hlinkClick r:id="rId4"/>
              </a:rPr>
              <a:t>https://www.youtube.com/watch?v=RaCBHlkeaPQ</a:t>
            </a:r>
            <a:endParaRPr lang="es-MX" sz="2400" dirty="0" smtClean="0"/>
          </a:p>
          <a:p>
            <a:pPr lvl="1" algn="just"/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Mtro.Oscar Miguel Rodríguez</a:t>
            </a:r>
            <a:endParaRPr lang="es-MX" dirty="0"/>
          </a:p>
        </p:txBody>
      </p:sp>
      <p:pic>
        <p:nvPicPr>
          <p:cNvPr id="3074" name="Picture 2" descr="https://cdn.kastatic.org/images/khan-logo-vertical-transparent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71"/>
          <a:stretch/>
        </p:blipFill>
        <p:spPr bwMode="auto">
          <a:xfrm>
            <a:off x="7884368" y="1700808"/>
            <a:ext cx="113518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ssets.edmodo.com/one-eye/logo-399ddebc778ff29528391aff784afedf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75" y="2822709"/>
            <a:ext cx="1398379" cy="139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moodle.org/pluginfile.php/136/mod_forum/attachment/1195370/m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5" t="7359" r="6086" b="5256"/>
          <a:stretch/>
        </p:blipFill>
        <p:spPr bwMode="auto">
          <a:xfrm>
            <a:off x="7967836" y="5301208"/>
            <a:ext cx="1051712" cy="10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12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222</TotalTime>
  <Words>237</Words>
  <Application>Microsoft Office PowerPoint</Application>
  <PresentationFormat>Presentación en pantalla (4:3)</PresentationFormat>
  <Paragraphs>69</Paragraphs>
  <Slides>9</Slides>
  <Notes>2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DESARROLLO TECNOLÓGICO  MAESTRIA EN DESARROLLO EDUCATIVO</vt:lpstr>
      <vt:lpstr>Presentación de PowerPoint</vt:lpstr>
      <vt:lpstr>Objetivo </vt:lpstr>
      <vt:lpstr>Asignatura: Tema o Subtema:</vt:lpstr>
      <vt:lpstr>BASES DE LA TEORÍA EDUCATIVA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Didácticas Innovadoras</dc:title>
  <dc:creator>.Usuario</dc:creator>
  <cp:lastModifiedBy>TI</cp:lastModifiedBy>
  <cp:revision>29</cp:revision>
  <cp:lastPrinted>2016-08-19T03:02:59Z</cp:lastPrinted>
  <dcterms:created xsi:type="dcterms:W3CDTF">2016-08-19T00:14:53Z</dcterms:created>
  <dcterms:modified xsi:type="dcterms:W3CDTF">2019-01-28T16:57:33Z</dcterms:modified>
</cp:coreProperties>
</file>