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64" r:id="rId4"/>
    <p:sldId id="268" r:id="rId5"/>
    <p:sldId id="265" r:id="rId6"/>
    <p:sldId id="266" r:id="rId7"/>
    <p:sldId id="271" r:id="rId8"/>
    <p:sldId id="267" r:id="rId9"/>
    <p:sldId id="269" r:id="rId10"/>
    <p:sldId id="270" r:id="rId11"/>
    <p:sldId id="258" r:id="rId12"/>
    <p:sldId id="259" r:id="rId13"/>
  </p:sldIdLst>
  <p:sldSz cx="9144000" cy="6858000" type="screen4x3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5C07E-482E-4A85-A2A8-99AC6FF018B9}" type="datetimeFigureOut">
              <a:rPr lang="es-MX" smtClean="0"/>
              <a:t>26/01/2019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6903"/>
            <a:ext cx="2984500" cy="501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MX" dirty="0" smtClean="0"/>
              <a:t>Prof. Oscar Miguel Rodríguez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6903"/>
            <a:ext cx="2984500" cy="501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6C812-F0F7-4EE7-A71E-4F8593D3CA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18308150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1015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F87536F4-1948-4F2D-83DF-73768219F6C3}" type="datetimeFigureOut">
              <a:rPr lang="es-MX" smtClean="0"/>
              <a:t>26/01/2019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9" rIns="96597" bIns="48299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597" tIns="48299" rIns="96597" bIns="4829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1" cy="501015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r>
              <a:rPr lang="es-MX" dirty="0" smtClean="0"/>
              <a:t>Prof. Oscar Miguel Rodríguez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1699" y="9517546"/>
            <a:ext cx="2984871" cy="501015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B18A9DAF-64E4-460A-B913-497FD7F8F2F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5667380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Prof. Oscar Miguel Rodríguez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9DAF-64E4-460A-B913-497FD7F8F2F1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515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A9DAF-64E4-460A-B913-497FD7F8F2F1}" type="slidenum">
              <a:rPr lang="es-MX" smtClean="0"/>
              <a:t>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Prof. Oscar Miguel Rodríguez</a:t>
            </a:r>
            <a:endParaRPr lang="es-MX" dirty="0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0847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5677-C2B7-40DD-AD4B-61A8A0BE7EE3}" type="datetime1">
              <a:rPr lang="es-MX" smtClean="0"/>
              <a:t>26/01/2019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6EC7-1BCB-4A5C-B5AF-C7BE6A00E592}" type="datetime1">
              <a:rPr lang="es-MX" smtClean="0"/>
              <a:t>26/01/2019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6CD51-32A3-4D8B-A7E4-77B0D6ED243F}" type="datetime1">
              <a:rPr lang="es-MX" smtClean="0"/>
              <a:t>26/01/2019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58B2-DF57-4312-B587-A54DD299F8F0}" type="datetime1">
              <a:rPr lang="es-MX" smtClean="0"/>
              <a:t>26/01/2019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70CC-7404-4167-973A-6D3BE2813D2C}" type="datetime1">
              <a:rPr lang="es-MX" smtClean="0"/>
              <a:t>26/01/2019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8438-E605-4D74-BFC6-B5A114246C4B}" type="datetime1">
              <a:rPr lang="es-MX" smtClean="0"/>
              <a:t>26/01/2019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7D88-074A-4B01-A379-68CAAF9AE457}" type="datetime1">
              <a:rPr lang="es-MX" smtClean="0"/>
              <a:t>26/01/2019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1BDE-A5F9-4832-B66E-22BD07F3C902}" type="datetime1">
              <a:rPr lang="es-MX" smtClean="0"/>
              <a:t>26/01/2019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854EA-D9D3-4375-BA14-29244A177818}" type="datetime1">
              <a:rPr lang="es-MX" smtClean="0"/>
              <a:t>26/01/2019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EE56A-1711-4F41-ACD4-D9C287C9C52A}" type="datetime1">
              <a:rPr lang="es-MX" smtClean="0"/>
              <a:t>26/01/2019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1EFB-7D3F-48AC-B445-B2D2761780F3}" type="datetime1">
              <a:rPr lang="es-MX" smtClean="0"/>
              <a:t>26/01/2019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7916E39-C8C0-4EA3-9793-A1F031248B6F}" type="datetime1">
              <a:rPr lang="es-MX" smtClean="0"/>
              <a:t>26/01/2019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www.youtube.com/watch?v=xsVR3fdnqzw" TargetMode="External"/><Relationship Id="rId7" Type="http://schemas.openxmlformats.org/officeDocument/2006/relationships/image" Target="../media/image10.gif"/><Relationship Id="rId2" Type="http://schemas.openxmlformats.org/officeDocument/2006/relationships/hyperlink" Target="https://www.youtube.com/watch?v=_nL9mVwsXE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pvzU9DRHvvg" TargetMode="External"/><Relationship Id="rId11" Type="http://schemas.openxmlformats.org/officeDocument/2006/relationships/image" Target="../media/image14.png"/><Relationship Id="rId5" Type="http://schemas.openxmlformats.org/officeDocument/2006/relationships/hyperlink" Target="https://www.youtube.com/watch?v=Nr4MYFdtHPs" TargetMode="External"/><Relationship Id="rId10" Type="http://schemas.openxmlformats.org/officeDocument/2006/relationships/image" Target="../media/image13.png"/><Relationship Id="rId4" Type="http://schemas.openxmlformats.org/officeDocument/2006/relationships/hyperlink" Target="https://www.youtube.com/watch?v=AvH2mrAVT2M" TargetMode="External"/><Relationship Id="rId9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T9JILw0HCs" TargetMode="External"/><Relationship Id="rId7" Type="http://schemas.openxmlformats.org/officeDocument/2006/relationships/image" Target="../media/image17.jpeg"/><Relationship Id="rId2" Type="http://schemas.openxmlformats.org/officeDocument/2006/relationships/hyperlink" Target="https://www.youtube.com/watch?v=kiYKcpRgMD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hyperlink" Target="https://www.youtube.com/watch?v=RaCBHlkeaPQ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slide" Target="slide10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nombresanimados.net/crear-textos-animados/" TargetMode="Externa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197" y="404664"/>
            <a:ext cx="7772400" cy="1975104"/>
          </a:xfrm>
        </p:spPr>
        <p:txBody>
          <a:bodyPr/>
          <a:lstStyle/>
          <a:p>
            <a:pPr algn="ctr"/>
            <a:r>
              <a:rPr lang="es-MX" sz="4800" cap="none" dirty="0" smtClean="0"/>
              <a:t>DESARROLLO TECNOLÓGICO</a:t>
            </a:r>
            <a:br>
              <a:rPr lang="es-MX" sz="4800" cap="none" dirty="0" smtClean="0"/>
            </a:br>
            <a:r>
              <a:rPr lang="es-MX" sz="4800" cap="none" dirty="0"/>
              <a:t/>
            </a:r>
            <a:br>
              <a:rPr lang="es-MX" sz="4800" cap="none" dirty="0"/>
            </a:br>
            <a:r>
              <a:rPr lang="es-MX" sz="4800" cap="none" dirty="0" smtClean="0"/>
              <a:t>MAESTRIA EN DESARROLLO </a:t>
            </a:r>
            <a:r>
              <a:rPr lang="es-MX" sz="5400" cap="none" dirty="0" smtClean="0"/>
              <a:t>EDUCATIVO</a:t>
            </a:r>
            <a:endParaRPr lang="es-MX" sz="4800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907976" y="4259592"/>
            <a:ext cx="7772400" cy="1329648"/>
          </a:xfrm>
          <a:prstGeom prst="rect">
            <a:avLst/>
          </a:prstGeom>
        </p:spPr>
        <p:txBody>
          <a:bodyPr vert="horz" lIns="100584" tIns="45720" anchor="b">
            <a:norm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tx2"/>
              </a:buClr>
              <a:buSzPct val="9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lvl="3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Mtro. Oscar Miguel Rodríguez</a:t>
            </a:r>
          </a:p>
          <a:p>
            <a:pPr marL="0" lvl="3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Clase 2</a:t>
            </a:r>
            <a:endParaRPr lang="es-MX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207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980703"/>
            <a:ext cx="2671317" cy="60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043608" y="2348878"/>
            <a:ext cx="68407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Seleccionar  tu video y ubicar URL </a:t>
            </a:r>
          </a:p>
          <a:p>
            <a:pPr marL="514350" indent="-514350">
              <a:buFont typeface="+mj-lt"/>
              <a:buAutoNum type="arabicParenR"/>
            </a:pP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www.ss.....</a:t>
            </a:r>
          </a:p>
          <a:p>
            <a:pPr marL="514350" indent="-514350">
              <a:buFont typeface="+mj-lt"/>
              <a:buAutoNum type="arabicParenR"/>
            </a:pP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Cerrar comerciales</a:t>
            </a:r>
          </a:p>
          <a:p>
            <a:pPr marL="514350" indent="-514350">
              <a:buFont typeface="+mj-lt"/>
              <a:buAutoNum type="arabicParenR"/>
            </a:pP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Descargar</a:t>
            </a:r>
          </a:p>
          <a:p>
            <a:pPr marL="514350" indent="-514350">
              <a:buFont typeface="+mj-lt"/>
              <a:buAutoNum type="arabicParenR"/>
            </a:pP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Agregar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4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83203">
            <a:off x="7842460" y="6043108"/>
            <a:ext cx="1027565" cy="77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3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sz="3100" b="1" dirty="0"/>
              <a:t>CAMTASIA</a:t>
            </a:r>
            <a:r>
              <a:rPr lang="es-MX" b="1" dirty="0" smtClean="0"/>
              <a:t>	</a:t>
            </a:r>
            <a:r>
              <a:rPr lang="es-MX" sz="2400" dirty="0"/>
              <a:t>(Crear desde el escritorio o editar videos</a:t>
            </a:r>
            <a:r>
              <a:rPr lang="es-MX" sz="2700" dirty="0"/>
              <a:t>)</a:t>
            </a:r>
          </a:p>
          <a:p>
            <a:pPr lvl="1" algn="just"/>
            <a:r>
              <a:rPr lang="es-MX" b="1" dirty="0"/>
              <a:t>	</a:t>
            </a:r>
            <a:r>
              <a:rPr lang="es-MX" sz="2600" dirty="0">
                <a:hlinkClick r:id="rId2"/>
              </a:rPr>
              <a:t>https://www.youtube.com/watch?v=_nL9mVwsXEU</a:t>
            </a:r>
            <a:endParaRPr lang="es-MX" sz="2600" dirty="0"/>
          </a:p>
          <a:p>
            <a:pPr algn="just"/>
            <a:r>
              <a:rPr lang="es-MX" sz="3100" b="1" dirty="0"/>
              <a:t>ISSUU</a:t>
            </a:r>
            <a:r>
              <a:rPr lang="es-MX" dirty="0" smtClean="0"/>
              <a:t>	</a:t>
            </a:r>
            <a:r>
              <a:rPr lang="es-MX" sz="2400" dirty="0"/>
              <a:t>(Revista digital para redes</a:t>
            </a:r>
            <a:r>
              <a:rPr lang="es-MX" dirty="0" smtClean="0"/>
              <a:t>)</a:t>
            </a:r>
          </a:p>
          <a:p>
            <a:pPr lvl="1" algn="just"/>
            <a:r>
              <a:rPr lang="es-MX" sz="2600" dirty="0">
                <a:hlinkClick r:id="rId3"/>
              </a:rPr>
              <a:t>https://</a:t>
            </a:r>
            <a:r>
              <a:rPr lang="es-MX" sz="2600" dirty="0" smtClean="0">
                <a:hlinkClick r:id="rId3"/>
              </a:rPr>
              <a:t>www.youtube.com/watch?v=xsVR3fdnqzw</a:t>
            </a:r>
            <a:endParaRPr lang="es-MX" b="1" dirty="0" smtClean="0"/>
          </a:p>
          <a:p>
            <a:pPr algn="just"/>
            <a:r>
              <a:rPr lang="es-MX" sz="3100" b="1" dirty="0"/>
              <a:t>ARTICULATE QUIZMAKER</a:t>
            </a:r>
            <a:r>
              <a:rPr lang="es-MX" b="1" dirty="0" smtClean="0"/>
              <a:t> </a:t>
            </a:r>
            <a:r>
              <a:rPr lang="es-MX" sz="2400" dirty="0"/>
              <a:t>(Crear exámenes interactivos)</a:t>
            </a:r>
          </a:p>
          <a:p>
            <a:pPr lvl="1" algn="just"/>
            <a:r>
              <a:rPr lang="es-MX" sz="2600" dirty="0">
                <a:hlinkClick r:id="rId4"/>
              </a:rPr>
              <a:t>https://www.youtube.com/watch?v=AvH2mrAVT2M</a:t>
            </a:r>
            <a:endParaRPr lang="es-MX" sz="2600" dirty="0"/>
          </a:p>
          <a:p>
            <a:pPr algn="just"/>
            <a:r>
              <a:rPr lang="es-MX" sz="3100" b="1" dirty="0"/>
              <a:t>Google Drive</a:t>
            </a:r>
          </a:p>
          <a:p>
            <a:pPr lvl="1" algn="just"/>
            <a:r>
              <a:rPr lang="es-MX" sz="2000" dirty="0" smtClean="0"/>
              <a:t>crear </a:t>
            </a:r>
            <a:r>
              <a:rPr lang="es-MX" sz="2000" dirty="0"/>
              <a:t>un examen tipo test y corregirlo de una manera rápida y sencilla utilizando los formularios de Google Drive</a:t>
            </a:r>
            <a:r>
              <a:rPr lang="es-MX" sz="2000" dirty="0" smtClean="0"/>
              <a:t>.</a:t>
            </a:r>
          </a:p>
          <a:p>
            <a:pPr lvl="1" algn="just"/>
            <a:r>
              <a:rPr lang="es-MX" dirty="0">
                <a:hlinkClick r:id="rId5"/>
              </a:rPr>
              <a:t>https://www.youtube.com/watch?v=Nr4MYFdtHPs</a:t>
            </a:r>
            <a:endParaRPr lang="es-MX" dirty="0"/>
          </a:p>
          <a:p>
            <a:pPr algn="just"/>
            <a:r>
              <a:rPr lang="es-MX" sz="3100" b="1" dirty="0"/>
              <a:t>PIXLR</a:t>
            </a:r>
            <a:r>
              <a:rPr lang="es-MX" dirty="0" smtClean="0"/>
              <a:t> </a:t>
            </a:r>
            <a:r>
              <a:rPr lang="es-MX" sz="2400" dirty="0"/>
              <a:t>(Editor de Imágenes)</a:t>
            </a:r>
          </a:p>
          <a:p>
            <a:pPr lvl="1" algn="just"/>
            <a:r>
              <a:rPr lang="es-MX" dirty="0">
                <a:hlinkClick r:id="rId6"/>
              </a:rPr>
              <a:t>https://www.youtube.com/watch?v=pvzU9DRHvvg</a:t>
            </a:r>
            <a:endParaRPr lang="es-MX" dirty="0"/>
          </a:p>
          <a:p>
            <a:pPr marL="457200" lvl="1" indent="0" algn="just">
              <a:buNone/>
            </a:pPr>
            <a:endParaRPr lang="es-MX" dirty="0" smtClean="0"/>
          </a:p>
          <a:p>
            <a:pPr lvl="1" algn="just"/>
            <a:endParaRPr lang="es-MX" dirty="0" smtClean="0"/>
          </a:p>
        </p:txBody>
      </p:sp>
      <p:pic>
        <p:nvPicPr>
          <p:cNvPr id="2050" name="Picture 2" descr="https://2.bp.blogspot.com/_myyyIJEN5wM/SxCrHw-8O_I/AAAAAAAAAKI/dM555tq1xQ0/s400/Camtasia+Studio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549" y="21616"/>
            <a:ext cx="1151528" cy="765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2.bp.blogspot.com/-Uhy1WUoMR7c/T0QG0j7BdxI/AAAAAAAAEzI/Rk88FX2dmfA/s1600/Issuu_icon.pn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957" y="1484820"/>
            <a:ext cx="836712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www.articulate.com/images/misc/fb_articulate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063" y="2852936"/>
            <a:ext cx="952500" cy="952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www.google.com/intl/es-419/drive/images/drive/logo-drive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716" y="4509120"/>
            <a:ext cx="849874" cy="74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lh3.ggpht.com/r3DNdOpCTlqOpWTSceAX5XSDHD0vM9WwAjOmwmFFAom15XKbXBdlWVIctyYtecpnnA=w30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063" y="5733256"/>
            <a:ext cx="990130" cy="990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08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/>
            <a:r>
              <a:rPr lang="es-MX" b="1" dirty="0" smtClean="0"/>
              <a:t>KHANACADEMEMY</a:t>
            </a:r>
            <a:r>
              <a:rPr lang="es-MX" dirty="0" smtClean="0"/>
              <a:t> </a:t>
            </a:r>
            <a:r>
              <a:rPr lang="es-MX" sz="2200" dirty="0"/>
              <a:t>(Ejercicios de práctica, videos instructivos y un panel de aprendizaje personalizado que permite a los alumnos aprender a su propio ritmo, dentro y fuera del salón de clases)</a:t>
            </a:r>
          </a:p>
          <a:p>
            <a:pPr lvl="1" algn="just"/>
            <a:r>
              <a:rPr lang="es-MX" sz="2400" dirty="0">
                <a:hlinkClick r:id="rId2"/>
              </a:rPr>
              <a:t>https://www.youtube.com/watch?v=kiYKcpRgMDk</a:t>
            </a:r>
            <a:endParaRPr lang="es-MX" sz="2400" dirty="0"/>
          </a:p>
          <a:p>
            <a:pPr algn="just"/>
            <a:r>
              <a:rPr lang="es-MX" b="1" dirty="0"/>
              <a:t>EDMODO</a:t>
            </a:r>
            <a:r>
              <a:rPr lang="es-MX" sz="2200" b="1" dirty="0" smtClean="0"/>
              <a:t> </a:t>
            </a:r>
            <a:r>
              <a:rPr lang="es-MX" sz="2200" dirty="0" smtClean="0"/>
              <a:t>(Es para </a:t>
            </a:r>
            <a:r>
              <a:rPr lang="es-MX" sz="2200" dirty="0"/>
              <a:t>crear una cuenta de profesor, crear un grupo y conocer las principales </a:t>
            </a:r>
            <a:r>
              <a:rPr lang="es-MX" sz="2200" dirty="0" smtClean="0"/>
              <a:t>herramientas)</a:t>
            </a:r>
          </a:p>
          <a:p>
            <a:pPr lvl="1" algn="just"/>
            <a:r>
              <a:rPr lang="es-MX" sz="2400" dirty="0">
                <a:hlinkClick r:id="rId3"/>
              </a:rPr>
              <a:t>https://www.youtube.com/watch?v=NT9JILw0HCs</a:t>
            </a:r>
            <a:endParaRPr lang="es-MX" sz="2400" dirty="0"/>
          </a:p>
          <a:p>
            <a:pPr algn="just"/>
            <a:r>
              <a:rPr lang="es-MX" b="1" dirty="0"/>
              <a:t>MOODLE</a:t>
            </a:r>
            <a:r>
              <a:rPr lang="es-MX" sz="2200" b="1" dirty="0" smtClean="0"/>
              <a:t> </a:t>
            </a:r>
            <a:r>
              <a:rPr lang="es-MX" sz="2200" dirty="0"/>
              <a:t>(Es una aplicación web de tipo Ambiente Educativo Virtual, un sistema de gestión de cursos, de distribución libre, que ayuda a los educadores a crear comunidades de aprendizaje en línea)</a:t>
            </a:r>
            <a:r>
              <a:rPr lang="es-MX" dirty="0"/>
              <a:t> </a:t>
            </a:r>
            <a:endParaRPr lang="es-MX" dirty="0" smtClean="0"/>
          </a:p>
          <a:p>
            <a:pPr lvl="1" algn="just"/>
            <a:r>
              <a:rPr lang="es-MX" sz="2400" dirty="0" smtClean="0">
                <a:hlinkClick r:id="rId4"/>
              </a:rPr>
              <a:t>https://www.youtube.com/watch?v=RaCBHlkeaPQ</a:t>
            </a:r>
            <a:endParaRPr lang="es-MX" sz="2400" dirty="0" smtClean="0"/>
          </a:p>
          <a:p>
            <a:pPr lvl="1" algn="just"/>
            <a:endParaRPr lang="es-MX" dirty="0"/>
          </a:p>
        </p:txBody>
      </p:sp>
      <p:pic>
        <p:nvPicPr>
          <p:cNvPr id="3074" name="Picture 2" descr="https://cdn.kastatic.org/images/khan-logo-vertical-transparent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971"/>
          <a:stretch/>
        </p:blipFill>
        <p:spPr bwMode="auto">
          <a:xfrm>
            <a:off x="7884368" y="1700808"/>
            <a:ext cx="1135180" cy="10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assets.edmodo.com/one-eye/logo-399ddebc778ff29528391aff784afedf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275" y="2822709"/>
            <a:ext cx="1398379" cy="1398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moodle.org/pluginfile.php/136/mod_forum/attachment/1195370/m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5" t="7359" r="6086" b="5256"/>
          <a:stretch/>
        </p:blipFill>
        <p:spPr bwMode="auto">
          <a:xfrm>
            <a:off x="7967836" y="5301208"/>
            <a:ext cx="1051712" cy="1035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12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Asignatura:</a:t>
            </a:r>
            <a:br>
              <a:rPr lang="es-MX" dirty="0" smtClean="0"/>
            </a:br>
            <a:r>
              <a:rPr lang="es-MX" dirty="0" smtClean="0"/>
              <a:t>Tema o Subtema: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048634"/>
              </p:ext>
            </p:extLst>
          </p:nvPr>
        </p:nvGraphicFramePr>
        <p:xfrm>
          <a:off x="899592" y="2276871"/>
          <a:ext cx="7772400" cy="367241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065312"/>
                <a:gridCol w="1008112"/>
                <a:gridCol w="1224136"/>
                <a:gridCol w="1368152"/>
                <a:gridCol w="1368152"/>
                <a:gridCol w="1738536"/>
              </a:tblGrid>
              <a:tr h="121290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Objetivo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Material (Para Casa)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Producto</a:t>
                      </a:r>
                      <a:endParaRPr lang="es-MX" baseline="0" dirty="0" smtClean="0"/>
                    </a:p>
                    <a:p>
                      <a:pPr algn="ctr"/>
                      <a:r>
                        <a:rPr lang="es-MX" baseline="0" dirty="0" smtClean="0"/>
                        <a:t>Elaborado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Donde</a:t>
                      </a:r>
                      <a:r>
                        <a:rPr lang="es-MX" baseline="0" dirty="0" smtClean="0"/>
                        <a:t> lo Almacenaré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Actividad</a:t>
                      </a:r>
                      <a:r>
                        <a:rPr lang="es-MX" baseline="0" dirty="0" smtClean="0"/>
                        <a:t> de Clase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Evaluación del Aprendizaje</a:t>
                      </a:r>
                      <a:endParaRPr lang="es-MX" dirty="0"/>
                    </a:p>
                  </a:txBody>
                  <a:tcPr/>
                </a:tc>
              </a:tr>
              <a:tr h="49190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49190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49190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49190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49190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79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Mi Sitio Web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5" name="2 Subtítul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lvl="3"/>
            <a:r>
              <a:rPr lang="es-MX" sz="3600" b="1" dirty="0" smtClean="0"/>
              <a:t>Usuario y contraseña</a:t>
            </a:r>
          </a:p>
          <a:p>
            <a:pPr algn="ctr"/>
            <a:r>
              <a:rPr lang="es-MX" sz="3600" b="1" dirty="0" smtClean="0"/>
              <a:t>Correo y Facebook</a:t>
            </a:r>
          </a:p>
          <a:p>
            <a:r>
              <a:rPr lang="es-MX" sz="3600" b="1" dirty="0" smtClean="0"/>
              <a:t>PRODUCTO PÁGINA WEB</a:t>
            </a:r>
          </a:p>
          <a:p>
            <a:pPr lvl="1"/>
            <a:r>
              <a:rPr lang="es-MX" sz="3200" b="1" dirty="0" smtClean="0"/>
              <a:t>WWW.WIX.COM </a:t>
            </a:r>
          </a:p>
          <a:p>
            <a:pPr lvl="2"/>
            <a:r>
              <a:rPr lang="es-MX" sz="3000" b="1" dirty="0"/>
              <a:t>p</a:t>
            </a:r>
            <a:r>
              <a:rPr lang="es-MX" sz="3000" b="1" dirty="0" smtClean="0"/>
              <a:t>rofeoskarinfo.wixsite.com/</a:t>
            </a:r>
            <a:r>
              <a:rPr lang="es-MX" sz="3000" b="1" dirty="0" err="1" smtClean="0"/>
              <a:t>oskarmr</a:t>
            </a:r>
            <a:endParaRPr lang="es-MX" sz="3000" b="1" dirty="0"/>
          </a:p>
        </p:txBody>
      </p:sp>
    </p:spTree>
    <p:extLst>
      <p:ext uri="{BB962C8B-B14F-4D97-AF65-F5344CB8AC3E}">
        <p14:creationId xmlns:p14="http://schemas.microsoft.com/office/powerpoint/2010/main" val="50589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Mi sitio web</a:t>
            </a:r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421088"/>
          </a:xfrm>
        </p:spPr>
        <p:txBody>
          <a:bodyPr>
            <a:noAutofit/>
          </a:bodyPr>
          <a:lstStyle/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Crear registro</a:t>
            </a:r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Seleccionar categoría</a:t>
            </a:r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Seleccionar fondo</a:t>
            </a:r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Identificar panel de control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6" action="ppaction://hlinksldjump"/>
              </a:rPr>
              <a:t>Crear menú de navegación</a:t>
            </a:r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Inicio</a:t>
            </a:r>
          </a:p>
          <a:p>
            <a:pPr lvl="1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Agregar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nombre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animado</a:t>
            </a:r>
          </a:p>
          <a:p>
            <a:pPr lvl="1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Breve descripción del tu sitio</a:t>
            </a:r>
          </a:p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7" action="ppaction://hlinksldjump"/>
              </a:rPr>
              <a:t>Videos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videos de tu gusto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91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99" y="23562"/>
            <a:ext cx="9144000" cy="630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4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83203">
            <a:off x="7842460" y="6043108"/>
            <a:ext cx="1027565" cy="77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1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92" y="0"/>
            <a:ext cx="9144000" cy="638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7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83203">
            <a:off x="7842460" y="6043108"/>
            <a:ext cx="1027565" cy="77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83203">
            <a:off x="7842460" y="6043108"/>
            <a:ext cx="1027565" cy="77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4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30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5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83203">
            <a:off x="7842460" y="6043108"/>
            <a:ext cx="1027565" cy="77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69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 Oscar Miguel Rodríguez</a:t>
            </a:r>
            <a:endParaRPr lang="es-MX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735779"/>
            <a:ext cx="4543425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83203">
            <a:off x="7842460" y="6043108"/>
            <a:ext cx="1027565" cy="773926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765175" y="2996951"/>
            <a:ext cx="745107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>
                <a:hlinkClick r:id="rId5"/>
              </a:rPr>
              <a:t>http://nombresanimados.net/crear-textos-animados</a:t>
            </a:r>
            <a:r>
              <a:rPr lang="es-MX" sz="2800" b="1" dirty="0" smtClean="0">
                <a:hlinkClick r:id="rId5"/>
              </a:rPr>
              <a:t>/</a:t>
            </a:r>
            <a:endParaRPr lang="es-MX" sz="2800" b="1" dirty="0" smtClean="0"/>
          </a:p>
          <a:p>
            <a:r>
              <a:rPr lang="es-MX" sz="2800" b="1" dirty="0" smtClean="0"/>
              <a:t>wf9hi8yapvobkz</a:t>
            </a:r>
            <a:endParaRPr lang="es-MX" sz="2800" b="1" dirty="0"/>
          </a:p>
          <a:p>
            <a:endParaRPr lang="es-MX" sz="2800" b="1" dirty="0"/>
          </a:p>
        </p:txBody>
      </p:sp>
      <p:sp>
        <p:nvSpPr>
          <p:cNvPr id="5" name="AutoShape 4" descr="Resultado de imagen para youtu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6" descr="Resultado de imagen para youtub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" name="AutoShape 8" descr="data:image/png;base64,iVBORw0KGgoAAAANSUhEUgAAAdsAAABqCAMAAADDRQtiAAAAwFBMVEX/////AAAoKCglJSUhISEAAAAbGxspKSnW1tYTExMXFxfKysqrq6vz8/OHh4c2Njbl5eVbW1sMDAx3d3eRkZHExMT/m5u3t7ecnJz/MDDb29tCQkJqamr/YGD/kJDu7u7/ycn/wcEyMjKgoKB+fn7/Hx//+Pj/3NxSUlJGRka9vb3/5+f/eXlwcHD/RET/1tb/qKj/cnL/7+9gYGD/srL/Y2P/EhL/Ozv/4uL/SUn/i4v/hIT/U1P/Jib/NTX/oqI/aeJVAAAQKklEQVR4nO2daUOqTBTHeWQRUJJI09RCzdIss7R9uff7f6uHnXOGGaCAgJv/V/fGIjM/mOWcM2c4Lo221y+LzcTS1NbD8dnZ283jqavbE1J/PtwjjzdvZ7bunKsmk83C0vX2MtVP7lWULrfbl8Xk4dhG+PH6/Ofz4um/7Hp6err4PHm+ff14vH+/m7y8XG+3ZZf0d2lzd/x+evuZA8tkfd7ev589XJdd5F+hzd3tjzAldfqw/4CL1eK0FLCOLm42ZRe/JOljqJ1cxG9cnpVH1tHN7/x2ZUESQhmtAn5ic1EyWksPBZSr8pKbfCOUWgDbadlcHZ0xnq7VRjIpNYTP0HOvoGE7vfpfuXHhbKdlU/XEgNsXFSCRUndjfEb+bNvoB2JldL5y46LZLspmGogO11RA8RvSQfSMDqwg/irvCrLYqo204kdfuXHBbC8r0Nf6mlKfcCeA8gs7jTw+5FEFDXKuIK6+bMseIUNdUG2SA1izfCfS5K4kWLlSAQOSmrJ9KZsnErVVbqFG2YhMAjH7K8pgK6tqyvaxbJxIT1QTpAQrQDknDx/CNls6yrd+HNWT7SIPP0COon64uMMdk4dRk6y0c60fV/Vke1c2TELPtIfsK3GVJ4uwbguYAdWV7c+4fL6gCeUhh7AG+OYQHz2H5IXDXKvHUy3ZXpaNMqI72mMuUY+6wgfnsE0uYgZUU7bTslFGdEp7zDh8GgKv9PKsHl9tUYKCPCwJ8JhaGbtUlSa3nmiP2YJdKtHs6shyoeRZO4F6R3OoKwS3iQ9S7GZsFcn2vmySUdHMFybqcCV0rGewuRekA9iM8J2IoSy9CmS7fS6bZFRUu+MYtrt4KIwqupAZUES1YHtdNkiKjmkPisbCGCDsbvlmIZELpGrBtloGR1dvtAcdwg4XuYJM6AQSlhnqOb1qwXZaNkiK7qlPCsemyBXUQtOjeY6Vw1Yt2B6XDZKiV2rk1FqCtQk63DZsrcVCZkAR1YJtBYfJ/11Q2a4gQugKWqPutgAfEEW1YFti3CpbVFfQEHar0BU0g411xI1QjGrB9rVsjjS9UB8VDocBQxMOsqLuv2JUB7aXFZze0r0FHNcFJl0QEoVcROKQemnuqgPb6wxeoI/CFpjQA5VlYH7iZwHELhxjqZTrNNPULZl59sQ/wdZ96qTrNXO4stSTdZN4ikWGMLi/hS1FYEQ7wg5XDcbD0GAlrSNV1+7urmaSaEj8aNz9UuRwnApnqw/G1lMrwmge98x6e75sioYt0ejsDtAkYZOBwLH12RczzL6hlwT6gtSuXzw0xMLOP7nbFBVJcF0JPC9IhjiONno9oQPUBD6m3QwekcC8i8l23oSXCOGv6TN4s9nYv4TKdrgTVYF3HloyVJYVtbV0Shc8hl2+edgpTTIQcEyDmyIGY4/0ssCJrLD06wa21CgCUp83VMIXZ33ZwhHZzPVEHkjphkcOBXhETMP2SEKXALbogHAYx7bbRLdX17SW2TwSoNHGL18zMNllZstd3uUfb/VBZ6vDEbHh/RHamZEPqNeJknVqakSMt5AbqSEhtvBISrbwErB0S0f3imOrHSrEgyuUmZ08ohbPKp9vs5tmIOCb9PPvdl/pbNFM1h8Rw+5WBVy6IrXodr0KuOWuGFtziW7h3gc8lKuVRPlovXt4JvWHDARCd81Lzt3uLYMtHBL7riDoJQfWqnMjWuiAhYG+3Iqx3UXRNniFaGvwVYRUd0T5NwMB6IqbnOQG1tIzI+FJDxTbcwUNwbfMj4J+aSXElL0hjGC/XCm28oAamEVOAEbMr9a5i9MwZWlOsZs1z1DYP4xl1nBM7NXOClRF6APSOrFlb6gwPL1KbAXk+AA/0UTRCAP6WcHZM/ukmwwECBf65XtubD9Z6U1ACLrnFYDGKiWYCnaJl5/neeL/YCpUJbYNVlurwPA/XSCLQ1xl2B1Wlo4yEh6xyGv1yQXdoIwHxW7nCqtf9JtkDQ80eWsC28S9mLCrKFvnfpKqRiIpl+GPc1302Qq8PflG5zvm9ixuIEroyzSfQPYnVmKTISiU6xYAf+CD2FHcZAmdvq4PD/CnbISgqsZWErqrVZfHvQp0XmooylLdyaapr1APzNt2liyWB2pY010ea3mZbE3gCxLs4QWc8gYzIBOVXVi6tXKO13GGCCvGVlprbiEwXBBv31PR6R5wtLzcnkVkMfdT2XLbLF24rwmDLaxTp5WCTiDBt6a2EKygftF6McCjWmxV367Uwr2IGnovYQRKQ/BnR330V4v4n9zZ5mKGZLIFLB0DIxg08R2/1cIVLwTXIoZiMBeuFFvQr6LVEnDlKQrHDkxW2ghGcFu3yTItZbG1ut2s3j8mWw20wbYhHlilwuERapJDVhqDYaXYAvMLckwDjzWK+ATLZ6CFzvaBZhn7sNlyl8fZul161gtb4GW2pjwmeFeDmGV9hoYaPdq18IWvEls4HJYbKEEL7/8dTYHDeR+y2tkvfhYEMWyzmiHZbIHZRppzOiim6nc8PVTvIBYdrRcLMydUiS0MqsdDwoboX4Em76zvXOlxWXw4sWyt2e5HEWxBMLLVSq1CLGHQeRuvww6J4AMNv1YqxRZ64nf45/13l7V6Bg0hraFXgWw57uHbwVhstnCoL8JXOFxqQHyeYb330RRX8eu9smyJe3mdC57diuFPkysvMqBNZvt97x+bLXxrRQ2EJhvB/A93q6ADw5mKguavsmwP8PN6h9CKRuv9DjRE4+d1wWw57vp7s90YtmAmo/RA5YeFxIMT4K5v4UmF/6FXli12CfnhuShCIQhRsA+gZ9oVztaa7X7HrBnDFqSAE47C5gkYiFHZoeEYsxV8t1ll2WKfkG92w4lbwEpk9AvWBLd+bDVQ4TAKLhhgapgtCEch2PqtdWXZ4gmu/2DoccOZEZE+gB/VsE0meqGgLEEt6ky2MvYO+SlHKsuWeDCvD8HpmBrh6TqaD3dqOJYirMUkKLLNimE7o1dhddjikvqRB3gm1wxP19GdZvWbA1ltLi3oBFhbcY3EsPVf+cqylalsz1HuSibbZv1sFxw5pfcqMfSArdKy9buq6rLFoybv9R2kZVs7myNHTePFz8J637P12NbOV2AXOfrdQoL/OttuOraNgthm9vHFskUh6K5g0DmeOcSx1SrOdohHhVS2s/B0k2BbN988pf6cagcpEn4V20ZzPN65Gh/iOqldTI0Lg4zOhS3TL2PbABtHEWyrGQv3X/wGbjrZKKNM57+MLVN1i2H1NCZeUZVtqfvFbLNEixcYe76IZ0sUj2/ABRV7tq6qumaEta7Arw9UaCIZ9Z6tK+4tN7Z5rvU6SdpSE4/28UZfe7auMqX8+/k1moFQ2ExDQalXfxlbnqWara0OhO1uDbTw+N9hK6dhO2KJm2Yg8PM5EX4ZW7wQItEuRWqagcCP5zJJx/bfsScTcRdJvgJStcpBtGf7Jba1yh2Wjm3vn2GLY+ESffOk6pTzLyXb1HEXfrVUlu05lS0zpoZUNXN1Unf2Sss2dbyUv8y+smxxfHJiLBypOuXYTck2dZyjv+ixsmzRwrzkGNaIapQbOyVbjs2WqN6qs8UWGn+l7ZAVe85pQ5xmN0PAWnFipSD6DlvmuoLAMVhZtmt0iR9db6LHhTvU9fnR6Gp5uFvPDwbtYUX3osjGlrkeqIfqKojDqSxbHNDpr+NjrvXi2oad4dWSJKlit5p7yNwmuQri2aJ1fDxzHV8Q9lpVttoSr632Skms0QQFh+Nqe+Q1LRskRYmmi3i2eP1tmOORXDvFWFsNnErZ2YYJGb7OFmX9BittUVMNHwqOvexXtIp7tr1nY4sngOHGBoQltuMfoC/N+CbbOb1t+A5bGd0qtByjYsAoQPjb0qBGey2mZ9vDU4ewWUShOGEOBbaxIzNbkL7i62yx6SIcOPQZuUxQ+exfrs0eqenZDlGoHNgxCK1zC5bfci1Grh8yw1MqtgfUOSlHrHxmswVpu4n8UsGt0AQeRGajvTqc3bsrOFBOHErFs+WIlH/+n7HBKmROrFMwAlAtHN6Rii22JYUvEHmAlYMovGBI5IULP1C4zhY0M+gddXbByBJVU5AS0Sawxe1ikN+F+HNACn/nDcOvRI0IlU3FFo/XwnVKRLJudu6wIBfYGrPl6bmUeEGnXeDuypEl8qIYJXpvk9gSHai3N8OKbpWK5HHyO+LejIiUTcWWWB3sZWfUBgZ+T9j5HI258zPaHAfYh0lmiUyPwbgB5SJ1i3dZNsqI/mZlC7PF2fU7Hmqa1sdfIdx0h1j0KRy2TE1eR7Lip2KLrUbWsSPd1PqH5EqIuDyso/n5eZfckAKG12tEp6NbxdMHKIOy1w3nEy6eo5KHUglsybQJgjJazogPB+RlIhpr63xDaBoOb8Q3FVuc6taGYtj3c/4Fu8mY/Mm8pCoquVYRWEEiubGN2XKk4rfHS5KXZ/BpHjpJRpvEFruCGo1o0ne48I+IS/Lu6dA4gqahVGwjL4r94+7NDqK7LVDZ0oS3WjeJkUCkeP5Xvsg/3imTki0XiWwZ+U7AJWijEZNMIO+f1dHhjdKx7ZPNb0AHjt+/ypbY+7Uds0OOrSCre14rPXJSwnqRVGxNchxESMRVFV306Z8Fh73p2HLkplz+Q8rQFMJgK8zpj8ILxK5tV7HlC/edW5RNEykxVioNW2soGfc1KHN8tky24Y7sLZR6X/5uic4wuLiNmmsGW7FlGrQHN8jtFvW4l9cAxSsq7OlbSjZcpGHLrWLgSkvy7DVlHYYw0nDNp2RLbjTgVrf9JQEjIp2t/Xn2yL7TfmDghPYvY+7+xBsH4HEuc1kzm48SQ6VSsuX6tF0mndOVtUaebF5FmkLpykYJ7Xgp2XK96CaIimNuAnNfOlvnr/3ITnvSkrKPpt6hrwuShAE6rzqtcqoWORVbTh+LlI3beJW6Jb25xN2kII7d+lx+na3VxBMTZtGtbj18ajpb12Ysj9Cz8MohdfNqba5EXiJe8kwfQNOymXq6SVrk5akrIjE2me+NZ4YAmjh7o+DOAVl2T3MhaMV5QVn6HdxOVHxBtnP0+wLREAx3iv9a8bwqjD1zoT4zgnsFcxrZADfyzJ2DkeFdz/PK7IBjSO9eWRPhYEtdSVGuaKWblk3V0X1KtJwuI0Xa2OC81bjTdEqtqJIwG617DLKWWuOZ9VFb5/GzcSv0F7QDnYOfIR6AvJfWvmoKzo82Owcg63x4s8Dfo9EKYvYPZ4IkSXyz02W8uO558mA5mjWbfHPWWR6dy/Td6TcV6HMTQ86/JV1urfrtfn/Vopc8lCZbld9fsV+Vr8i034p+L45M/MO0Vqtei/0qgjP1oTyMLVthiwTS6iPNxHav7+nlpsRv989D2vZ4r29p+1DYMpBYXbxP9mR/QJu74/fT259xDj09f9yf/Z3uuf6gLrfbl8Xk4fjt5vH04/X5z+dFPv6Ep4vPk+fb14/H+/fju+nm5Xq7x1qyttcvi83E0tTWw/HZmQ3d1e1JVM8f3sH7t7OzszvnKvvyyWaxp/lj+h+iHuSDhnjv6gAAAABJRU5ErkJggg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58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365</TotalTime>
  <Words>248</Words>
  <Application>Microsoft Office PowerPoint</Application>
  <PresentationFormat>Presentación en pantalla (4:3)</PresentationFormat>
  <Paragraphs>67</Paragraphs>
  <Slides>12</Slides>
  <Notes>2</Notes>
  <HiddenSlides>2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Horizonte</vt:lpstr>
      <vt:lpstr>DESARROLLO TECNOLÓGICO  MAESTRIA EN DESARROLLO EDUCATIVO</vt:lpstr>
      <vt:lpstr>Asignatura: Tema o Subtema:</vt:lpstr>
      <vt:lpstr>Mi Sitio Web</vt:lpstr>
      <vt:lpstr>Mi sitio web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Didácticas Innovadoras</dc:title>
  <dc:creator>.Usuario</dc:creator>
  <cp:lastModifiedBy>Oskar</cp:lastModifiedBy>
  <cp:revision>40</cp:revision>
  <cp:lastPrinted>2016-08-19T03:02:59Z</cp:lastPrinted>
  <dcterms:created xsi:type="dcterms:W3CDTF">2016-08-19T00:14:53Z</dcterms:created>
  <dcterms:modified xsi:type="dcterms:W3CDTF">2019-01-26T18:48:43Z</dcterms:modified>
</cp:coreProperties>
</file>