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A06372-9B16-4062-9441-F66CB6E1BD88}" type="datetimeFigureOut">
              <a:rPr lang="es-MX" smtClean="0"/>
              <a:t>13/04/2007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A8D946-85D0-4F7D-ABBB-1A3160ADF93B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err="1" smtClean="0"/>
              <a:t>Basketball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Técnicas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Saque inicial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Botar la pelota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Pase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Tiro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Pase y tiro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</TotalTime>
  <Words>12</Words>
  <Application>Microsoft Office PowerPoint</Application>
  <PresentationFormat>Presentación en pantalla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Flujo</vt:lpstr>
      <vt:lpstr>Basketball</vt:lpstr>
      <vt:lpstr>Saque inicial</vt:lpstr>
      <vt:lpstr>Botar la pelota</vt:lpstr>
      <vt:lpstr>Pase</vt:lpstr>
      <vt:lpstr>Tiro</vt:lpstr>
      <vt:lpstr>Pase y tiro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Basketball</dc:title>
  <dc:creator>Carlos</dc:creator>
  <cp:lastModifiedBy>Carlos</cp:lastModifiedBy>
  <cp:revision>2</cp:revision>
  <dcterms:created xsi:type="dcterms:W3CDTF">2007-04-14T01:18:44Z</dcterms:created>
  <dcterms:modified xsi:type="dcterms:W3CDTF">2007-04-14T01:29:56Z</dcterms:modified>
</cp:coreProperties>
</file>