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9C6C8-87D0-442F-8E51-D5271410E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A09692-7F2C-4789-A9CB-E9AB03458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44D8AC-4909-489A-A656-BC319C53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75F660-65BA-4AC0-A85C-A7C4EAA6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D270DE-D821-47ED-84B1-BEAAA5EE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96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A99FB-9D55-45E1-A5B0-5CF2CCAC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F5252C-09E7-4C83-8A38-1A4423237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9A1268-A91F-482F-BC96-442AFCDE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69308E-0581-4E1D-B6EA-F6871542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63A86-3A46-49E1-9AD7-C1A58F24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44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BECFB0-9F6A-4AC5-B5A0-0E30D45BD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DE8B16-C8B0-41E3-814A-5241E6AA5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42D8B-2911-4FB2-B19C-8E0E9894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DF4E2-3170-4449-BB27-DF6329BB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343746-1912-4897-A123-EA5AA06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15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25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77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98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56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86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549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401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48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2E00F-364A-4893-860F-550C12BA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D6D3B-DEB9-4FED-B492-DBBC8D10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539BF-6D2A-440C-8EEC-61BA51A3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565C57-BBF5-40DE-A400-43B80649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9DB14E-628F-48DA-B0CE-D5C2A09D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0989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197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776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26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F706B-5092-4AB4-AE06-4CD04830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DCB0B5-50E9-4A7C-9653-071EB96B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E111D-E443-4481-B1C2-DBCFA9E7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A0BC9-79EE-47F3-A3C0-EBE7DF3F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695191-6F5E-4DC9-8039-FD0A801C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63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F2CD0-4157-4A86-A582-111AC082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F4FD41-E460-439F-8339-472C29F7A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E6E3D1-EF7F-430C-B4E4-6020BBFFF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1F7021-5FDF-427E-A9A2-7BFB91B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B9E86B-493E-4B82-BD4D-6D41431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993A5A-6304-489F-A135-4F30EA0B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93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EF2E2-B3BA-4932-AA49-BC981876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B6290-BF6A-472D-88E8-6014D8C8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C255D0-ABE4-4FDA-8F52-E875EC01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CA50ED-C810-47A3-8B7D-617A34751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4632E8-96AA-4800-94CC-A9B781609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59C6D2-DC57-4CB5-8AFC-63E7161D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BDEBBB-283E-4F05-B8D6-45C49ACF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AFDFC3-7782-4C23-B330-17E3B76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03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A3261-B564-4482-879B-1570AC52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447D97-9500-4785-BBAA-6EF4483E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16D7B-230C-4FD2-9FB7-FEA549EA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9C1DBA-E31A-41F9-B248-B71BB46B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545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AD9CEB-8239-48CA-AEEF-F9B0D27B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5D0912-E22E-470F-A115-0C2480DC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F8407E-9B40-4CDD-BA90-F53D8FB0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58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FDF5A-0F99-4AB9-8551-824F6220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34186-D876-48DC-B5EF-448DF332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F8121-8276-4845-A346-DC2BD9BB7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61A76B-637D-4CC2-B6BC-D9F69556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48270F-BF56-4455-8C0E-11D39ACB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6C7B52-2E85-44D5-9239-342209A3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037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8C486-3279-4296-82EE-2906BEC3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9E9DE9-1BE0-499D-BFDF-F69ED3E9B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7B8069-7B4D-4D2C-8D82-215D9E778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8473F5-A99B-4349-AE56-2C8AC0DB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980F47-7782-432C-9D44-E448D7D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8A4EAB-5D47-417A-96D8-1C26C86D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59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D56AE6-80AD-418D-A86B-A0E2A707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1513C-9064-4003-B94F-720FE00E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184A83-6A11-480C-AF68-DDD3679A2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331BF2-AC13-46F1-8812-B2D01AC4C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8A928-6E7D-4F63-8FB7-3497D903D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1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0E35F9C-1D43-4A52-A9B7-D1CA08ECDED8}" type="datetimeFigureOut">
              <a:rPr lang="es-MX" smtClean="0"/>
              <a:t>06/04/2020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5273531-400E-4020-8442-8157365709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18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FF985-1CFB-4E97-A745-4040F4AE5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IDENTIDAD DIGITAL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A31FEE-346C-4295-9843-F9EFF4B77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Lic. Oscar Miguel Rodríguez</a:t>
            </a:r>
          </a:p>
          <a:p>
            <a:r>
              <a:rPr lang="es-MX" dirty="0"/>
              <a:t>Profesor de la Materia de Informática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083D93-1EFC-46DF-9712-92C1474C6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3"/>
          <a:stretch/>
        </p:blipFill>
        <p:spPr>
          <a:xfrm>
            <a:off x="4357688" y="137757"/>
            <a:ext cx="3137621" cy="198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287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8C02E6-4E51-4314-8EFB-358B6045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9"/>
            <a:ext cx="12192000" cy="68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9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00792E-E4A5-4F58-BE23-98554A0E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12"/>
            <a:ext cx="12192000" cy="67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B46613-3DB2-4929-A29B-D9BF8BCD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7"/>
            <a:ext cx="12192000" cy="68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7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0D3D82-4C65-4EC2-9BE8-71A667CD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7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E915F8-4C25-4BCE-9CB9-1A0789827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" y="0"/>
            <a:ext cx="12156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D6846C-083B-47C4-937A-E4D8C282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83"/>
            <a:ext cx="12192000" cy="68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9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63D2DA-E972-4FB2-93AA-DFFDD293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" y="0"/>
            <a:ext cx="12149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5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C62AB7-1B02-46D6-ADC2-495E5C518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6"/>
            <a:ext cx="12192000" cy="6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899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</Words>
  <Application>Microsoft Office PowerPoint</Application>
  <PresentationFormat>Panorámica</PresentationFormat>
  <Paragraphs>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Wingdings</vt:lpstr>
      <vt:lpstr>Tema de Office</vt:lpstr>
      <vt:lpstr>Con bandas</vt:lpstr>
      <vt:lpstr>IDENTIDAD DIGITAL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Samsung-PC</dc:creator>
  <cp:lastModifiedBy>Samsung-PC</cp:lastModifiedBy>
  <cp:revision>4</cp:revision>
  <dcterms:created xsi:type="dcterms:W3CDTF">2020-04-06T17:51:09Z</dcterms:created>
  <dcterms:modified xsi:type="dcterms:W3CDTF">2020-04-06T18:21:29Z</dcterms:modified>
</cp:coreProperties>
</file>