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87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29171-FEBA-48DC-ABDC-716715B513EB}" type="datetimeFigureOut">
              <a:rPr lang="es-MX" smtClean="0"/>
              <a:t>27/02/2017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02FDD-CC4B-4626-AC94-57A216F435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6290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6EC02-2C67-44DB-8FC2-C930C80122F3}" type="datetime1">
              <a:rPr lang="en-US" smtClean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Investigación de Zoe Vázquez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173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32DB3-2481-4F62-BEA3-5FCC1EBE88C9}" type="datetime1">
              <a:rPr lang="en-US" smtClean="0"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Investigación de Zoe Vázquez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030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A2C43-42B1-4F8A-9588-D7117611C2B7}" type="datetime1">
              <a:rPr lang="en-US" smtClean="0"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Investigación de Zoe Vázquez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982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D261-CE03-4F69-A544-76BEE7ACFE24}" type="datetime1">
              <a:rPr lang="en-US" smtClean="0"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Investigación de Zoe Vázquez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5808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AD2F2-F8EF-4A40-B3C2-0BB858327880}" type="datetime1">
              <a:rPr lang="en-US" smtClean="0"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Investigación de Zoe Vázquez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662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7D34-07A7-41D9-A0D5-4FECC58BB014}" type="datetime1">
              <a:rPr lang="en-US" smtClean="0"/>
              <a:t>2/27/2017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Investigación de Zoe Vázquez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81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77D21-2345-4C2C-917B-225302B53D83}" type="datetime1">
              <a:rPr lang="en-US" smtClean="0"/>
              <a:t>2/27/2017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Investigación de Zoe Vázquez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78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AED3-324A-4825-8C73-4C77935791A8}" type="datetime1">
              <a:rPr lang="en-US" smtClean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Investigación de Zoe Vázquez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688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0D95-576F-434F-B09C-993381C0E129}" type="datetime1">
              <a:rPr lang="en-US" smtClean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Investigación de Zoe Vázquez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3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AA3A-C59E-40CD-9843-C8E5D604ECCA}" type="datetime1">
              <a:rPr lang="en-US" smtClean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Investigación de Zoe Vázquez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87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EB7B-5583-4991-9BAF-09AC9B14944C}" type="datetime1">
              <a:rPr lang="en-US" smtClean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Investigación de Zoe Vázquez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737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D19EB-C7D9-482D-AF36-BC95DC4CD29B}" type="datetime1">
              <a:rPr lang="en-US" smtClean="0"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Investigación de Zoe Vázquez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728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D979-768F-4D7F-AD3E-FC2CC475B323}" type="datetime1">
              <a:rPr lang="en-US" smtClean="0"/>
              <a:t>2/27/2017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Investigación de Zoe Vázquez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810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6513-4642-4A07-B2C7-82E0A23B8F26}" type="datetime1">
              <a:rPr lang="en-US" smtClean="0"/>
              <a:t>2/27/2017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Investigación de Zoe Vázquez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653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FACE-0FF3-4F8F-B178-F552D1593CCF}" type="datetime1">
              <a:rPr lang="en-US" smtClean="0"/>
              <a:t>2/27/2017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Investigación de Zoe Vázquez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607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A5077-DD58-434B-A255-15E718473A7C}" type="datetime1">
              <a:rPr lang="en-US" smtClean="0"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Investigación de Zoe Vázquez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623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ACA55-3CA6-4CC8-B4DA-12794C252BC4}" type="datetime1">
              <a:rPr lang="en-US" smtClean="0"/>
              <a:t>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Investigación de Zoe Vázquez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072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1C88D-F776-42EF-A6CC-8E5A18078E76}" type="datetime1">
              <a:rPr lang="en-US" smtClean="0"/>
              <a:t>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/>
              <a:t>Investigación de Zoe Vázquez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6849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commons.wikimedia.org/w/index.php?curid=5081565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s.wikipedia.org/wiki/Rob%C3%B3tic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infoplc.net/actualidad-industrial/item/103294-robotica-impulsa-industria-automocion-eeuu" TargetMode="Externa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Nuevas tecnologías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66122" y="3710003"/>
            <a:ext cx="9144000" cy="754025"/>
          </a:xfrm>
        </p:spPr>
        <p:txBody>
          <a:bodyPr/>
          <a:lstStyle/>
          <a:p>
            <a:r>
              <a:rPr lang="es-MX" dirty="0"/>
              <a:t>	Robótica</a:t>
            </a:r>
          </a:p>
        </p:txBody>
      </p:sp>
    </p:spTree>
    <p:extLst>
      <p:ext uri="{BB962C8B-B14F-4D97-AF65-F5344CB8AC3E}">
        <p14:creationId xmlns:p14="http://schemas.microsoft.com/office/powerpoint/2010/main" val="2080075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25000">
        <p15:prstTrans prst="origami"/>
      </p:transition>
    </mc:Choice>
    <mc:Fallback xmlns="">
      <p:transition spd="slow" advTm="2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4892" y="441820"/>
            <a:ext cx="7693846" cy="1326321"/>
          </a:xfrm>
        </p:spPr>
        <p:txBody>
          <a:bodyPr/>
          <a:lstStyle/>
          <a:p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robótica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MX" dirty="0"/>
              <a:t>La robótica es la rama de la ingeniería mecatrónica, de la ingeniería eléctrica, de la ingeniería electrónica y de las ciencias de la computación que se ocupa del diseño, construcción, operación, disposición estructural, manufactura y aplicación de los robots.</a:t>
            </a:r>
          </a:p>
        </p:txBody>
      </p:sp>
      <p:pic>
        <p:nvPicPr>
          <p:cNvPr id="7" name="Picture 2" descr="https://upload.wikimedia.org/wikipedia/commons/thumb/c/c5/Shadow_Hand_Bulb_large.jpg/800px-Shadow_Hand_Bulb_large.jpg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370" y="906263"/>
            <a:ext cx="3821673" cy="54441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0" name="Marcador de fech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0AC50-EB16-48FB-946C-2BC8CD752B85}" type="datetime1">
              <a:rPr lang="en-US" smtClean="0"/>
              <a:t>2/27/2017</a:t>
            </a:fld>
            <a:endParaRPr lang="en-US" dirty="0"/>
          </a:p>
        </p:txBody>
      </p:sp>
      <p:sp>
        <p:nvSpPr>
          <p:cNvPr id="11" name="Marcador de pie de pá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Investigación de Zoe Vázquez</a:t>
            </a:r>
            <a:endParaRPr lang="en-US" dirty="0"/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48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0"/>
    </mc:Choice>
    <mc:Fallback xmlns="">
      <p:transition spd="slow" advTm="5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¿Cómo se popularizó la robótica?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s-MX" dirty="0"/>
              <a:t>El término robot (Robots Universales </a:t>
            </a:r>
            <a:r>
              <a:rPr lang="es-MX" dirty="0" err="1"/>
              <a:t>Rossum</a:t>
            </a:r>
            <a:r>
              <a:rPr lang="es-MX" dirty="0"/>
              <a:t>) se popularizó con el éxito de la obra </a:t>
            </a:r>
            <a:r>
              <a:rPr lang="es-MX" dirty="0" err="1"/>
              <a:t>R.U.R</a:t>
            </a:r>
            <a:r>
              <a:rPr lang="es-MX" dirty="0"/>
              <a:t>., escrita por </a:t>
            </a:r>
            <a:r>
              <a:rPr lang="es-MX" dirty="0" err="1"/>
              <a:t>Karel</a:t>
            </a:r>
            <a:r>
              <a:rPr lang="es-MX" dirty="0"/>
              <a:t> </a:t>
            </a:r>
            <a:r>
              <a:rPr lang="es-MX" dirty="0" err="1"/>
              <a:t>Čapek</a:t>
            </a:r>
            <a:r>
              <a:rPr lang="es-MX" dirty="0"/>
              <a:t> en 1920. En la traducción al inglés de dicha obra, la palabra checa </a:t>
            </a:r>
            <a:r>
              <a:rPr lang="es-MX" dirty="0" err="1"/>
              <a:t>robota</a:t>
            </a:r>
            <a:r>
              <a:rPr lang="es-MX" dirty="0"/>
              <a:t>, que significa trabajos forzados o trabajador, fue traducida al inglés como robot.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MX" dirty="0">
                <a:hlinkClick r:id="rId2" tooltip="Información obtenida de..."/>
              </a:rPr>
              <a:t>Ver más información </a:t>
            </a:r>
            <a:endParaRPr lang="es-MX" dirty="0"/>
          </a:p>
          <a:p>
            <a:pPr marL="0" indent="0">
              <a:lnSpc>
                <a:spcPct val="150000"/>
              </a:lnSpc>
              <a:buNone/>
            </a:pPr>
            <a:endParaRPr lang="es-MX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AAB2-5E15-4944-AF7E-85B8D12541EA}" type="datetime1">
              <a:rPr lang="en-US" smtClean="0"/>
              <a:t>2/27/2017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Investigación de Zoe Vázquez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06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0"/>
    </mc:Choice>
    <mc:Fallback xmlns="">
      <p:transition spd="slow" advTm="5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Inicios de la robótica...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MX" dirty="0"/>
              <a:t>La historia de la robótica va unida a la construcción de "artefactos" que trataban de materializar el deseo humano de crear seres a su semejanza y que al mismo tiempo lo descargasen de trabajos tediosos. El ingeniero español Leonardo Torres Quevedo (que construyó el primer mando a distancia para su automóvil mediante telegrafía sin hilo,[cita requerida] el ajedrecista automático, el primer transbordador aéreo y otros muchos ingenios) acuñó el término "automática" en relación con la teoría de la automatización de tareas, tradicionalmente asociadas.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6D99B-5348-4E69-9388-D81B911DD75A}" type="datetime1">
              <a:rPr lang="en-US" smtClean="0"/>
              <a:t>2/27/2017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Investigación de Zoe Vázquez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0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3" name="explode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Karel</a:t>
            </a:r>
            <a:r>
              <a:rPr lang="es-MX" dirty="0"/>
              <a:t> </a:t>
            </a:r>
            <a:r>
              <a:rPr lang="es-MX" dirty="0" err="1"/>
              <a:t>Čapek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MX" dirty="0"/>
              <a:t>un escritor checo, acuñó en 1923 el término "Robot" en su obra dramática </a:t>
            </a:r>
            <a:r>
              <a:rPr lang="es-MX" dirty="0" err="1"/>
              <a:t>Rossum's</a:t>
            </a:r>
            <a:r>
              <a:rPr lang="es-MX" dirty="0"/>
              <a:t> Universal Robots / </a:t>
            </a:r>
            <a:r>
              <a:rPr lang="es-MX" dirty="0" err="1"/>
              <a:t>R.U.R</a:t>
            </a:r>
            <a:r>
              <a:rPr lang="es-MX" dirty="0"/>
              <a:t>., a partir de la palabra checa </a:t>
            </a:r>
            <a:r>
              <a:rPr lang="es-MX" dirty="0" err="1"/>
              <a:t>robota</a:t>
            </a:r>
            <a:r>
              <a:rPr lang="es-MX" dirty="0"/>
              <a:t>, que significa servidumbre o trabajo forzado. El término robótica es acuñado por Isaac </a:t>
            </a:r>
            <a:r>
              <a:rPr lang="es-MX" dirty="0" err="1"/>
              <a:t>Asimov</a:t>
            </a:r>
            <a:r>
              <a:rPr lang="es-MX" dirty="0"/>
              <a:t>, definiendo a la ciencia que estudia a los robots. </a:t>
            </a:r>
            <a:r>
              <a:rPr lang="es-MX" dirty="0" err="1"/>
              <a:t>Asimov</a:t>
            </a:r>
            <a:r>
              <a:rPr lang="es-MX" dirty="0"/>
              <a:t> creó también las Tres Leyes de la Robótica. En la ciencia ficción el hombre ha imaginado a los robots visitando nuevos mundos, haciéndose con el poder o, simplemente aliviando de las labores caseras.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93532-917F-49DB-922D-DFC5F92AD90C}" type="datetime1">
              <a:rPr lang="en-US" smtClean="0"/>
              <a:t>2/27/2017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Investigación de Zoe Vázquez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61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La robótica en la industria</a:t>
            </a:r>
          </a:p>
        </p:txBody>
      </p:sp>
      <p:pic>
        <p:nvPicPr>
          <p:cNvPr id="2050" name="Picture 2" descr="La robotica impulsa la industria de automoción en EEUU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76" b="2327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96C7-C0DD-44D5-BC3A-F933B708934F}" type="datetime1">
              <a:rPr lang="en-US" smtClean="0"/>
              <a:t>2/27/2017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Investigación de Zoe Vázquez</a:t>
            </a:r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52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0"/>
    </mc:Choice>
    <mc:Fallback xmlns="">
      <p:transition spd="slow" advTm="2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Aplicación de la robótica</a:t>
            </a:r>
          </a:p>
        </p:txBody>
      </p:sp>
      <p:sp>
        <p:nvSpPr>
          <p:cNvPr id="9" name="Marcador de conteni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Industria</a:t>
            </a:r>
          </a:p>
          <a:p>
            <a:pPr lvl="1"/>
            <a:r>
              <a:rPr lang="es-MX" dirty="0"/>
              <a:t>Automotriz</a:t>
            </a:r>
          </a:p>
          <a:p>
            <a:pPr lvl="1"/>
            <a:r>
              <a:rPr lang="es-MX" dirty="0"/>
              <a:t>De operaciones</a:t>
            </a:r>
          </a:p>
          <a:p>
            <a:r>
              <a:rPr lang="es-MX" dirty="0"/>
              <a:t>Agricultura</a:t>
            </a:r>
          </a:p>
          <a:p>
            <a:r>
              <a:rPr lang="es-MX" dirty="0"/>
              <a:t>Ingeniería espacial</a:t>
            </a:r>
          </a:p>
          <a:p>
            <a:r>
              <a:rPr lang="es-MX" dirty="0"/>
              <a:t>Calidad </a:t>
            </a:r>
            <a:r>
              <a:rPr lang="es-MX"/>
              <a:t>de vida</a:t>
            </a:r>
            <a:endParaRPr lang="es-MX" dirty="0"/>
          </a:p>
          <a:p>
            <a:endParaRPr lang="es-MX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60E0-4734-4339-BFAF-8A8E6AD0BA18}" type="datetime1">
              <a:rPr lang="en-US" smtClean="0"/>
              <a:t>2/27/2017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Investigación de Zoe Vázquez</a:t>
            </a:r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sp>
        <p:nvSpPr>
          <p:cNvPr id="2" name="Flecha arriba 1"/>
          <p:cNvSpPr/>
          <p:nvPr/>
        </p:nvSpPr>
        <p:spPr>
          <a:xfrm>
            <a:off x="10514011" y="4239237"/>
            <a:ext cx="981512" cy="1551963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21129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Damasco</Template>
  <TotalTime>34</TotalTime>
  <Words>365</Words>
  <Application>Microsoft Office PowerPoint</Application>
  <PresentationFormat>Panorámica</PresentationFormat>
  <Paragraphs>37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Bookman Old Style</vt:lpstr>
      <vt:lpstr>Calibri</vt:lpstr>
      <vt:lpstr>Rockwell</vt:lpstr>
      <vt:lpstr>Damask</vt:lpstr>
      <vt:lpstr>Nuevas tecnologías</vt:lpstr>
      <vt:lpstr>La robótica </vt:lpstr>
      <vt:lpstr>¿Cómo se popularizó la robótica?</vt:lpstr>
      <vt:lpstr>Inicios de la robótica...</vt:lpstr>
      <vt:lpstr>Karel Čapek</vt:lpstr>
      <vt:lpstr>La robótica en la industria</vt:lpstr>
      <vt:lpstr>Aplicación de la robótica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Robótica</dc:title>
  <dc:creator>Fernando Javier Vázquez Hernández</dc:creator>
  <cp:lastModifiedBy>Fernando Javier Vázquez Hernández</cp:lastModifiedBy>
  <cp:revision>10</cp:revision>
  <dcterms:created xsi:type="dcterms:W3CDTF">2017-02-23T04:00:38Z</dcterms:created>
  <dcterms:modified xsi:type="dcterms:W3CDTF">2017-02-27T15:37:40Z</dcterms:modified>
</cp:coreProperties>
</file>