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A25B9-0731-4CA9-88DD-5060DCB9B5E3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07A0C-154F-4785-9E4B-C49A510ED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978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BFA43-27C5-44F9-8A79-698A88116F53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C6F64-40C7-46A9-A6CD-A9DEBEF84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51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4E4B450-4C86-4121-9D6C-1ADBED4FD688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210A-A792-4983-882E-278060BD1D1D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2308-3997-4A5A-AF4F-778E5C108771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6CB8-47D4-46B6-BEF5-2149D0D54520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15F7-2E96-4B0D-AC92-8CFB46C99F89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A409-C77D-4DC0-B1D9-BEC0D19CE604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E11A-30A7-4828-81EA-98D658EE3E1F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40F1-534E-4D6E-A9D2-D39B82A72814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BC35-3FC1-428B-BE2F-68333E3FF5B4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0F53-0A21-45D7-B405-B37DCBD6C0AA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C4E6-122D-4550-9B6E-007EC3C52075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7AD4F59-8102-4D00-AB96-77ED607DED6F}" type="datetime1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ingprogram.com.m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Testing </a:t>
            </a:r>
            <a:r>
              <a:rPr lang="es-MX" dirty="0">
                <a:latin typeface="Segoe UI" panose="020B0502040204020203" pitchFamily="34" charset="0"/>
                <a:cs typeface="Segoe UI" panose="020B0502040204020203" pitchFamily="34" charset="0"/>
              </a:rPr>
              <a:t>Program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latin typeface="Lucida Sans" panose="020B0602030504020204" pitchFamily="34" charset="0"/>
                <a:cs typeface="Segoe UI" panose="020B0502040204020203" pitchFamily="34" charset="0"/>
              </a:rPr>
              <a:t>Certificación</a:t>
            </a:r>
            <a:r>
              <a:rPr lang="es-MX" dirty="0">
                <a:latin typeface="Lucida Handwriting" panose="03010101010101010101" pitchFamily="66" charset="0"/>
                <a:cs typeface="Segoe UI" panose="020B0502040204020203" pitchFamily="34" charset="0"/>
              </a:rPr>
              <a:t> internacional</a:t>
            </a:r>
          </a:p>
        </p:txBody>
      </p:sp>
    </p:spTree>
    <p:extLst>
      <p:ext uri="{BB962C8B-B14F-4D97-AF65-F5344CB8AC3E}">
        <p14:creationId xmlns:p14="http://schemas.microsoft.com/office/powerpoint/2010/main" val="642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¿Que es Testing Program?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lnSpc>
                <a:spcPct val="200000"/>
              </a:lnSpc>
              <a:buNone/>
            </a:pP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Program es una </a:t>
            </a:r>
            <a:r>
              <a:rPr lang="es-MX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PLATAFORMA TECNOLÓGICA PARA CERTIFICAR COMPETENCIAS PROFESIONALES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 en el uso de las aplicaciones de oficina de Microsoft Office y de diseño de Adobe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Creative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Suite. </a:t>
            </a:r>
            <a:b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s-MX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>
              <a:buNone/>
            </a:pPr>
            <a:r>
              <a:rPr lang="es-MX" dirty="0">
                <a:solidFill>
                  <a:schemeClr val="tx2"/>
                </a:solidFill>
                <a:latin typeface="Lucida Handwriting" panose="03010101010101010101" pitchFamily="66" charset="0"/>
                <a:hlinkClick r:id="rId2" tooltip="Certificación internacional Testing Program"/>
              </a:rPr>
              <a:t>Página Oficial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131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Certificación Internacional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lnSpc>
                <a:spcPct val="150000"/>
              </a:lnSpc>
              <a:buNone/>
            </a:pP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Certificación Testing Program es la ÚNICA EN LATINOAMÉRICA QUE CUENTA CON EL RECONOCIMIENTO DE ORGANISMOS GLOBALES como la International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Society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Technology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in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Education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(ISTE) e Intel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Education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 porque cumple con los más rigurosos estándares internacionales.</a:t>
            </a:r>
          </a:p>
          <a:p>
            <a:pPr marL="4572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558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Más información sobre Testing Program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lnSpc>
                <a:spcPct val="200000"/>
              </a:lnSpc>
              <a:buNone/>
            </a:pP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plataforma se enfoca no solo en la evaluación sino, de manera importante, en la formación; razón por la cual ofrece miles de recursos didácticos como apoyo para que los usuarios que desean certificarse puedan desarrollar las competencias necesarias; todo a través una metodología </a:t>
            </a:r>
            <a:r>
              <a:rPr lang="es-MX" b="1" dirty="0">
                <a:solidFill>
                  <a:schemeClr val="tx2"/>
                </a:solidFill>
                <a:latin typeface="Lucida Handwriting" panose="03010101010101010101" pitchFamily="66" charset="0"/>
                <a:cs typeface="Segoe UI" panose="020B0502040204020203" pitchFamily="34" charset="0"/>
              </a:rPr>
              <a:t>QUE GARANTIZA VERDADERO APRENDIZAJE. </a:t>
            </a:r>
            <a:br>
              <a:rPr lang="es-MX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s-MX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326015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71</TotalTime>
  <Words>75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Calibri</vt:lpstr>
      <vt:lpstr>Corbel</vt:lpstr>
      <vt:lpstr>Lucida Handwriting</vt:lpstr>
      <vt:lpstr>Lucida Sans</vt:lpstr>
      <vt:lpstr>Segoe UI</vt:lpstr>
      <vt:lpstr>Segoe UI Semibold</vt:lpstr>
      <vt:lpstr>Base</vt:lpstr>
      <vt:lpstr>Testing Program</vt:lpstr>
      <vt:lpstr>¿Que es Testing Program?</vt:lpstr>
      <vt:lpstr>Certificación Internacional</vt:lpstr>
      <vt:lpstr>Más información sobre Testing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Program</dc:title>
  <dc:creator>Javier Hernández</dc:creator>
  <cp:lastModifiedBy>Javier Hernández</cp:lastModifiedBy>
  <cp:revision>5</cp:revision>
  <dcterms:created xsi:type="dcterms:W3CDTF">2017-02-17T20:35:43Z</dcterms:created>
  <dcterms:modified xsi:type="dcterms:W3CDTF">2017-02-17T21:59:11Z</dcterms:modified>
</cp:coreProperties>
</file>