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174" autoAdjust="0"/>
  </p:normalViewPr>
  <p:slideViewPr>
    <p:cSldViewPr snapToGrid="0">
      <p:cViewPr varScale="1">
        <p:scale>
          <a:sx n="61" d="100"/>
          <a:sy n="61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DB640-F27C-472F-A515-10DC0C9EECD6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114C9-1721-458C-A49B-DEFCB23B4C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8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Explicar</a:t>
            </a:r>
            <a:r>
              <a:rPr lang="es-MX" baseline="0" dirty="0"/>
              <a:t> a grandes rasgos cada tipo de investigación. En las diapositivas siguientes se hablará detalladamente de cada uno de los tipos de investigación.</a:t>
            </a:r>
          </a:p>
          <a:p>
            <a:r>
              <a:rPr lang="es-MX" baseline="0" dirty="0"/>
              <a:t>No dar espacio para dudas, preguntas o comentarios en esta diapositiva.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114C9-1721-458C-A49B-DEFCB23B4CD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54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98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19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8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22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93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98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28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13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81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45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19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002C7-9BFA-48CA-BC31-F824163A12E5}" type="datetimeFigureOut">
              <a:rPr lang="es-MX" smtClean="0"/>
              <a:t>14/10/2021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24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83227" y="228600"/>
            <a:ext cx="9144000" cy="1067955"/>
          </a:xfrm>
        </p:spPr>
        <p:txBody>
          <a:bodyPr bIns="144000">
            <a:normAutofit fontScale="90000"/>
          </a:bodyPr>
          <a:lstStyle/>
          <a:p>
            <a:r>
              <a:rPr lang="es-MX" dirty="0"/>
              <a:t>Fundamentos de investigación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04763" y="0"/>
            <a:ext cx="498764" cy="6774873"/>
          </a:xfrm>
        </p:spPr>
        <p:txBody>
          <a:bodyPr vert="wordArtVert">
            <a:normAutofit fontScale="92500" lnSpcReduction="10000"/>
          </a:bodyPr>
          <a:lstStyle/>
          <a:p>
            <a:pPr algn="ctr"/>
            <a:r>
              <a:rPr lang="es-MX" sz="2000" b="1" spc="-150" dirty="0">
                <a:solidFill>
                  <a:schemeClr val="tx1"/>
                </a:solidFill>
              </a:rPr>
              <a:t>Por Fernando Vázquez</a:t>
            </a:r>
          </a:p>
        </p:txBody>
      </p:sp>
    </p:spTree>
    <p:extLst>
      <p:ext uri="{BB962C8B-B14F-4D97-AF65-F5344CB8AC3E}">
        <p14:creationId xmlns:p14="http://schemas.microsoft.com/office/powerpoint/2010/main" val="281877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1110" y="947920"/>
            <a:ext cx="9860972" cy="728480"/>
          </a:xfrm>
        </p:spPr>
        <p:txBody>
          <a:bodyPr>
            <a:normAutofit/>
          </a:bodyPr>
          <a:lstStyle/>
          <a:p>
            <a:r>
              <a:rPr lang="es-MX" kern="1000" spc="1200" dirty="0"/>
              <a:t>¿Qué es la investigación?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s-MX" dirty="0"/>
              <a:t>Llevar a cabo estrategias para descubrir algo.</a:t>
            </a:r>
          </a:p>
          <a:p>
            <a:pPr>
              <a:lnSpc>
                <a:spcPct val="200000"/>
              </a:lnSpc>
            </a:pPr>
            <a:r>
              <a:rPr lang="es-MX" dirty="0"/>
              <a:t>Conjunto de actividades de índole intelectual y experimental de carácter sistemático, con la intención de incrementar los conocimientos sobre un determinado asunto.</a:t>
            </a:r>
          </a:p>
        </p:txBody>
      </p:sp>
    </p:spTree>
    <p:extLst>
      <p:ext uri="{BB962C8B-B14F-4D97-AF65-F5344CB8AC3E}">
        <p14:creationId xmlns:p14="http://schemas.microsoft.com/office/powerpoint/2010/main" val="200636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investigación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7677319" cy="4097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 el objeto de estudio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básica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aplicada 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analítica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de campo</a:t>
            </a:r>
          </a:p>
          <a:p>
            <a:pPr marL="400050" lvl="1" indent="0">
              <a:buNone/>
            </a:pPr>
            <a:endParaRPr lang="es-MX" sz="2200" dirty="0"/>
          </a:p>
          <a:p>
            <a:pPr marL="0" indent="0">
              <a:buNone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 las variables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experimental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cuasi-experimental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simple y compleja</a:t>
            </a:r>
          </a:p>
        </p:txBody>
      </p:sp>
    </p:spTree>
    <p:extLst>
      <p:ext uri="{BB962C8B-B14F-4D97-AF65-F5344CB8AC3E}">
        <p14:creationId xmlns:p14="http://schemas.microsoft.com/office/powerpoint/2010/main" val="57542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2660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</Words>
  <Application>Microsoft Office PowerPoint</Application>
  <PresentationFormat>Panorámica</PresentationFormat>
  <Paragraphs>19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Fundamentos de investigación</vt:lpstr>
      <vt:lpstr>¿Qué es la investigación?</vt:lpstr>
      <vt:lpstr>Tipos de investigación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2021-10-13T22:43:44Z</dcterms:created>
  <dcterms:modified xsi:type="dcterms:W3CDTF">2021-10-15T03:07:58Z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