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2/20/2017</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2/20/2017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s-ES"/>
              <a:t>Editar el estilo de texto del patrón</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s-ES"/>
              <a:t>Editar el estilo de texto del patrón</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2/20/2017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2/20/2017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2/20/2017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2/20/2017</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676939" y="1964268"/>
            <a:ext cx="9291568" cy="2421464"/>
          </a:xfrm>
        </p:spPr>
        <p:txBody>
          <a:bodyPr/>
          <a:lstStyle/>
          <a:p>
            <a:r>
              <a:rPr lang="es-MX" b="1" dirty="0"/>
              <a:t>paseo de la fama de Hollywood</a:t>
            </a:r>
            <a:br>
              <a:rPr lang="es-ES" dirty="0"/>
            </a:br>
            <a:endParaRPr lang="es-MX" dirty="0"/>
          </a:p>
        </p:txBody>
      </p:sp>
      <p:sp>
        <p:nvSpPr>
          <p:cNvPr id="3" name="Subtítulo 2"/>
          <p:cNvSpPr>
            <a:spLocks noGrp="1"/>
          </p:cNvSpPr>
          <p:nvPr>
            <p:ph type="subTitle" idx="1"/>
          </p:nvPr>
        </p:nvSpPr>
        <p:spPr>
          <a:xfrm>
            <a:off x="4770781" y="4385732"/>
            <a:ext cx="7197726" cy="1405467"/>
          </a:xfrm>
        </p:spPr>
        <p:txBody>
          <a:bodyPr/>
          <a:lstStyle/>
          <a:p>
            <a:endParaRPr lang="es-MX" dirty="0"/>
          </a:p>
        </p:txBody>
      </p:sp>
    </p:spTree>
    <p:extLst>
      <p:ext uri="{BB962C8B-B14F-4D97-AF65-F5344CB8AC3E}">
        <p14:creationId xmlns:p14="http://schemas.microsoft.com/office/powerpoint/2010/main" val="2598327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Ubicación </a:t>
            </a:r>
          </a:p>
        </p:txBody>
      </p:sp>
      <p:sp>
        <p:nvSpPr>
          <p:cNvPr id="3" name="Marcador de contenido 2"/>
          <p:cNvSpPr>
            <a:spLocks noGrp="1"/>
          </p:cNvSpPr>
          <p:nvPr>
            <p:ph sz="half" idx="1"/>
          </p:nvPr>
        </p:nvSpPr>
        <p:spPr/>
        <p:txBody>
          <a:bodyPr>
            <a:normAutofit fontScale="77500" lnSpcReduction="20000"/>
          </a:bodyPr>
          <a:lstStyle/>
          <a:p>
            <a:endParaRPr lang="es-MX" dirty="0"/>
          </a:p>
          <a:p>
            <a:pPr marL="0" indent="0">
              <a:lnSpc>
                <a:spcPct val="250000"/>
              </a:lnSpc>
              <a:buNone/>
            </a:pPr>
            <a:r>
              <a:rPr lang="es-MX" dirty="0"/>
              <a:t>El paseo de la fama de Hollywood es una acera a lo largo de Hollywood Boulevard y Vine Street en Hollywood, California, Estados Unidos, en cuyo suelo están colocadas más de 2000 estrellas de 5 puntas con los nombres de celebridades a las cuales la Cámara de comercio de Hollywood honra por su contribución a la industria del cine o las series, el teatro, la música y la radio.</a:t>
            </a:r>
          </a:p>
        </p:txBody>
      </p:sp>
      <p:pic>
        <p:nvPicPr>
          <p:cNvPr id="1026" name="Picture 2" descr="https://upload.wikimedia.org/wikipedia/commons/thumb/4/45/Hollywood_Walk_of_Fame.jpg/800px-Hollywood_Walk_of_Fame.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828254" y="2799472"/>
            <a:ext cx="3988972" cy="2991729"/>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p:cNvSpPr txBox="1"/>
          <p:nvPr/>
        </p:nvSpPr>
        <p:spPr>
          <a:xfrm>
            <a:off x="6865034" y="5978769"/>
            <a:ext cx="3952192" cy="461665"/>
          </a:xfrm>
          <a:prstGeom prst="rect">
            <a:avLst/>
          </a:prstGeom>
          <a:noFill/>
        </p:spPr>
        <p:txBody>
          <a:bodyPr wrap="square" rtlCol="0">
            <a:spAutoFit/>
          </a:bodyPr>
          <a:lstStyle/>
          <a:p>
            <a:r>
              <a:rPr lang="es-MX" sz="1200" dirty="0"/>
              <a:t>De Owen Lloyd - Trabajo propio, Dominio público, https://</a:t>
            </a:r>
            <a:r>
              <a:rPr lang="es-MX" sz="1200" dirty="0" err="1"/>
              <a:t>commons.wikimedia.org</a:t>
            </a:r>
            <a:r>
              <a:rPr lang="es-MX" sz="1200" dirty="0"/>
              <a:t>/w/</a:t>
            </a:r>
            <a:r>
              <a:rPr lang="es-MX" sz="1200" dirty="0" err="1"/>
              <a:t>index.php?curid</a:t>
            </a:r>
            <a:r>
              <a:rPr lang="es-MX" sz="1200" dirty="0"/>
              <a:t>=773966</a:t>
            </a:r>
          </a:p>
        </p:txBody>
      </p:sp>
    </p:spTree>
    <p:extLst>
      <p:ext uri="{BB962C8B-B14F-4D97-AF65-F5344CB8AC3E}">
        <p14:creationId xmlns:p14="http://schemas.microsoft.com/office/powerpoint/2010/main" val="482116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Historia</a:t>
            </a:r>
          </a:p>
        </p:txBody>
      </p:sp>
      <p:sp>
        <p:nvSpPr>
          <p:cNvPr id="5" name="Marcador de contenido 4"/>
          <p:cNvSpPr>
            <a:spLocks noGrp="1"/>
          </p:cNvSpPr>
          <p:nvPr>
            <p:ph idx="1"/>
          </p:nvPr>
        </p:nvSpPr>
        <p:spPr/>
        <p:txBody>
          <a:bodyPr/>
          <a:lstStyle/>
          <a:p>
            <a:pPr marL="0" indent="0">
              <a:lnSpc>
                <a:spcPct val="200000"/>
              </a:lnSpc>
              <a:buNone/>
            </a:pPr>
            <a:r>
              <a:rPr lang="es-MX" dirty="0"/>
              <a:t>Creado en 1958 por un artista californiano, Oliver </a:t>
            </a:r>
            <a:r>
              <a:rPr lang="es-MX" dirty="0" err="1"/>
              <a:t>Weismuller</a:t>
            </a:r>
            <a:r>
              <a:rPr lang="es-MX" dirty="0"/>
              <a:t>, que fue contratado por la ciudad para dar a Hollywood un "lavado de cara", el Paseo de la Fama se ha convertido en un homenaje a todas aquellas personas relacionadas con el show </a:t>
            </a:r>
            <a:r>
              <a:rPr lang="es-MX" dirty="0" err="1"/>
              <a:t>business</a:t>
            </a:r>
            <a:r>
              <a:rPr lang="es-MX" dirty="0"/>
              <a:t>. Los homenajeados reciben una estrella basándose en sus logros en las películas, el teatro, la radio, la televisión y la música.</a:t>
            </a:r>
          </a:p>
        </p:txBody>
      </p:sp>
    </p:spTree>
    <p:extLst>
      <p:ext uri="{BB962C8B-B14F-4D97-AF65-F5344CB8AC3E}">
        <p14:creationId xmlns:p14="http://schemas.microsoft.com/office/powerpoint/2010/main" val="3101505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Estrellas robadas</a:t>
            </a:r>
          </a:p>
        </p:txBody>
      </p:sp>
      <p:sp>
        <p:nvSpPr>
          <p:cNvPr id="3" name="Marcador de contenido 2"/>
          <p:cNvSpPr>
            <a:spLocks noGrp="1"/>
          </p:cNvSpPr>
          <p:nvPr>
            <p:ph idx="1"/>
          </p:nvPr>
        </p:nvSpPr>
        <p:spPr>
          <a:xfrm>
            <a:off x="685801" y="1669775"/>
            <a:ext cx="10131425" cy="4121426"/>
          </a:xfrm>
        </p:spPr>
        <p:txBody>
          <a:bodyPr>
            <a:noAutofit/>
          </a:bodyPr>
          <a:lstStyle/>
          <a:p>
            <a:pPr marL="0" indent="0">
              <a:lnSpc>
                <a:spcPct val="170000"/>
              </a:lnSpc>
              <a:buNone/>
            </a:pPr>
            <a:r>
              <a:rPr lang="es-MX" sz="1600" dirty="0">
                <a:effectLst>
                  <a:outerShdw blurRad="38100" dist="38100" dir="2700000" algn="tl">
                    <a:srgbClr val="000000">
                      <a:alpha val="43137"/>
                    </a:srgbClr>
                  </a:outerShdw>
                </a:effectLst>
              </a:rPr>
              <a:t>Cuatro de ellas han sido robadas. Las de James Stewart y Kirk Douglas fueron retiradas debido a una construcción que se iba a realizar en la calle Vine y fueron guardadas. De ahí fue de donde desaparecieron. El culpable fue un contratista que fue detenido con las dos estrellas completamente destrozadas e inutilizables.</a:t>
            </a:r>
          </a:p>
          <a:p>
            <a:pPr marL="0" indent="0">
              <a:lnSpc>
                <a:spcPct val="170000"/>
              </a:lnSpc>
              <a:buNone/>
            </a:pPr>
            <a:r>
              <a:rPr lang="es-MX" sz="1600" dirty="0">
                <a:effectLst>
                  <a:outerShdw blurRad="38100" dist="38100" dir="2700000" algn="tl">
                    <a:srgbClr val="000000">
                      <a:alpha val="43137"/>
                    </a:srgbClr>
                  </a:outerShdw>
                </a:effectLst>
              </a:rPr>
              <a:t>La estrella de Gene </a:t>
            </a:r>
            <a:r>
              <a:rPr lang="es-MX" sz="1600" dirty="0" err="1">
                <a:effectLst>
                  <a:outerShdw blurRad="38100" dist="38100" dir="2700000" algn="tl">
                    <a:srgbClr val="000000">
                      <a:alpha val="43137"/>
                    </a:srgbClr>
                  </a:outerShdw>
                </a:effectLst>
              </a:rPr>
              <a:t>Autry</a:t>
            </a:r>
            <a:r>
              <a:rPr lang="es-MX" sz="1600" dirty="0">
                <a:effectLst>
                  <a:outerShdw blurRad="38100" dist="38100" dir="2700000" algn="tl">
                    <a:srgbClr val="000000">
                      <a:alpha val="43137"/>
                    </a:srgbClr>
                  </a:outerShdw>
                </a:effectLst>
              </a:rPr>
              <a:t> también fue retirada por un proyecto de una construcción y fue robada posteriormente. La estrella apareció en Iowa.</a:t>
            </a:r>
          </a:p>
          <a:p>
            <a:pPr marL="0" indent="0">
              <a:lnSpc>
                <a:spcPct val="170000"/>
              </a:lnSpc>
              <a:buNone/>
            </a:pPr>
            <a:r>
              <a:rPr lang="es-MX" sz="1600" dirty="0">
                <a:effectLst>
                  <a:outerShdw blurRad="38100" dist="38100" dir="2700000" algn="tl">
                    <a:srgbClr val="000000">
                      <a:alpha val="43137"/>
                    </a:srgbClr>
                  </a:outerShdw>
                </a:effectLst>
              </a:rPr>
              <a:t>El 27 de noviembre de 2005, la estrella de Gregory </a:t>
            </a:r>
            <a:r>
              <a:rPr lang="es-MX" sz="1600" dirty="0" err="1">
                <a:effectLst>
                  <a:outerShdw blurRad="38100" dist="38100" dir="2700000" algn="tl">
                    <a:srgbClr val="000000">
                      <a:alpha val="43137"/>
                    </a:srgbClr>
                  </a:outerShdw>
                </a:effectLst>
              </a:rPr>
              <a:t>Peck</a:t>
            </a:r>
            <a:r>
              <a:rPr lang="es-MX" sz="1600" dirty="0">
                <a:effectLst>
                  <a:outerShdw blurRad="38100" dist="38100" dir="2700000" algn="tl">
                    <a:srgbClr val="000000">
                      <a:alpha val="43137"/>
                    </a:srgbClr>
                  </a:outerShdw>
                </a:effectLst>
              </a:rPr>
              <a:t> fue robada del Paseo cerca de la calle </a:t>
            </a:r>
            <a:r>
              <a:rPr lang="es-MX" sz="1600" dirty="0" err="1">
                <a:effectLst>
                  <a:outerShdw blurRad="38100" dist="38100" dir="2700000" algn="tl">
                    <a:srgbClr val="000000">
                      <a:alpha val="43137"/>
                    </a:srgbClr>
                  </a:outerShdw>
                </a:effectLst>
              </a:rPr>
              <a:t>Gower</a:t>
            </a:r>
            <a:r>
              <a:rPr lang="es-MX" sz="1600" dirty="0">
                <a:effectLst>
                  <a:outerShdw blurRad="38100" dist="38100" dir="2700000" algn="tl">
                    <a:srgbClr val="000000">
                      <a:alpha val="43137"/>
                    </a:srgbClr>
                  </a:outerShdw>
                </a:effectLst>
              </a:rPr>
              <a:t>. Esta vez no fue por un proyecto de construcción, sino que fueron unos ladrones quienes la arrancaron de la acera.</a:t>
            </a:r>
          </a:p>
          <a:p>
            <a:pPr marL="0" indent="0">
              <a:lnSpc>
                <a:spcPct val="170000"/>
              </a:lnSpc>
              <a:buNone/>
            </a:pPr>
            <a:r>
              <a:rPr lang="es-MX" sz="1600" dirty="0">
                <a:effectLst>
                  <a:outerShdw blurRad="38100" dist="38100" dir="2700000" algn="tl">
                    <a:srgbClr val="000000">
                      <a:alpha val="43137"/>
                    </a:srgbClr>
                  </a:outerShdw>
                </a:effectLst>
              </a:rPr>
              <a:t>Para evitar estos robos, se han tomado medidas tales como la colocación de cámaras de seguridad en la zona, aunque como en el caso del año 2005, no siempre da resultado.</a:t>
            </a:r>
          </a:p>
        </p:txBody>
      </p:sp>
    </p:spTree>
    <p:extLst>
      <p:ext uri="{BB962C8B-B14F-4D97-AF65-F5344CB8AC3E}">
        <p14:creationId xmlns:p14="http://schemas.microsoft.com/office/powerpoint/2010/main" val="2676036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endParaRPr lang="es-MX"/>
          </a:p>
        </p:txBody>
      </p:sp>
    </p:spTree>
    <p:extLst>
      <p:ext uri="{BB962C8B-B14F-4D97-AF65-F5344CB8AC3E}">
        <p14:creationId xmlns:p14="http://schemas.microsoft.com/office/powerpoint/2010/main" val="27427573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3F296A"/>
      </a:dk2>
      <a:lt2>
        <a:srgbClr val="EBEBEB"/>
      </a:lt2>
      <a:accent1>
        <a:srgbClr val="E84574"/>
      </a:accent1>
      <a:accent2>
        <a:srgbClr val="798FF2"/>
      </a:accent2>
      <a:accent3>
        <a:srgbClr val="95C369"/>
      </a:accent3>
      <a:accent4>
        <a:srgbClr val="EE875A"/>
      </a:accent4>
      <a:accent5>
        <a:srgbClr val="C363E8"/>
      </a:accent5>
      <a:accent6>
        <a:srgbClr val="6AADC8"/>
      </a:accent6>
      <a:hlink>
        <a:srgbClr val="FE80C7"/>
      </a:hlink>
      <a:folHlink>
        <a:srgbClr val="FBA3EC"/>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61DDDE80-2DFA-4F2A-B66F-72059846BDAA}"/>
    </a:ext>
  </a:extLst>
</a:theme>
</file>

<file path=docProps/app.xml><?xml version="1.0" encoding="utf-8"?>
<Properties xmlns="http://schemas.openxmlformats.org/officeDocument/2006/extended-properties" xmlns:vt="http://schemas.openxmlformats.org/officeDocument/2006/docPropsVTypes">
  <Template>Celestial</Template>
  <TotalTime>22</TotalTime>
  <Words>332</Words>
  <Application>Microsoft Office PowerPoint</Application>
  <PresentationFormat>Panorámica</PresentationFormat>
  <Paragraphs>12</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Calibri</vt:lpstr>
      <vt:lpstr>Calibri Light</vt:lpstr>
      <vt:lpstr>Celestial</vt:lpstr>
      <vt:lpstr>paseo de la fama de Hollywood </vt:lpstr>
      <vt:lpstr>Ubicación </vt:lpstr>
      <vt:lpstr>Historia</vt:lpstr>
      <vt:lpstr>Estrellas robadas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paseo de la fama de Hollywood</dc:title>
  <dc:creator>Fernando Vázquez</dc:creator>
  <cp:lastModifiedBy>Fernando Vázquez</cp:lastModifiedBy>
  <cp:revision>3</cp:revision>
  <dcterms:created xsi:type="dcterms:W3CDTF">2017-02-20T06:29:31Z</dcterms:created>
  <dcterms:modified xsi:type="dcterms:W3CDTF">2017-02-20T06:52:08Z</dcterms:modified>
</cp:coreProperties>
</file>