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sldIdLst>
    <p:sldId id="256" r:id="rId2"/>
    <p:sldId id="257" r:id="rId3"/>
    <p:sldId id="258" r:id="rId4"/>
    <p:sldId id="260" r:id="rId5"/>
    <p:sldId id="261" r:id="rId6"/>
    <p:sldId id="259"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9C857-03A9-4456-831D-B8BA944A35C8}" type="datetimeFigureOut">
              <a:rPr lang="es-MX" smtClean="0"/>
              <a:t>25/02/2017</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79E31E-5E48-4BE1-AFE9-E5624999FC56}" type="slidenum">
              <a:rPr lang="es-MX" smtClean="0"/>
              <a:t>‹Nº›</a:t>
            </a:fld>
            <a:endParaRPr lang="es-MX"/>
          </a:p>
        </p:txBody>
      </p:sp>
    </p:spTree>
    <p:extLst>
      <p:ext uri="{BB962C8B-B14F-4D97-AF65-F5344CB8AC3E}">
        <p14:creationId xmlns:p14="http://schemas.microsoft.com/office/powerpoint/2010/main" val="3753180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E4D3D7B1-656F-48A8-BB83-49EE120A7313}" type="datetime1">
              <a:rPr lang="es-MX" smtClean="0"/>
              <a:t>25/02/2017</a:t>
            </a:fld>
            <a:endParaRPr lang="es-MX"/>
          </a:p>
        </p:txBody>
      </p:sp>
      <p:sp>
        <p:nvSpPr>
          <p:cNvPr id="5" name="Footer Placeholder 4"/>
          <p:cNvSpPr>
            <a:spLocks noGrp="1"/>
          </p:cNvSpPr>
          <p:nvPr>
            <p:ph type="ftr" sz="quarter" idx="11"/>
          </p:nvPr>
        </p:nvSpPr>
        <p:spPr>
          <a:xfrm>
            <a:off x="5332412" y="5883275"/>
            <a:ext cx="4324044" cy="365125"/>
          </a:xfrm>
        </p:spPr>
        <p:txBody>
          <a:bodyPr/>
          <a:lstStyle/>
          <a:p>
            <a:r>
              <a:rPr lang="es-MX"/>
              <a:t>Investigación por Velázquez Gámez Damaris</a:t>
            </a:r>
          </a:p>
        </p:txBody>
      </p:sp>
      <p:sp>
        <p:nvSpPr>
          <p:cNvPr id="6" name="Slide Number Placeholder 5"/>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305786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6483611E-55EA-445E-B970-1A39F9A52F55}" type="datetime1">
              <a:rPr lang="es-MX" smtClean="0"/>
              <a:t>25/02/2017</a:t>
            </a:fld>
            <a:endParaRPr lang="es-MX"/>
          </a:p>
        </p:txBody>
      </p:sp>
      <p:sp>
        <p:nvSpPr>
          <p:cNvPr id="6" name="Footer Placeholder 5"/>
          <p:cNvSpPr>
            <a:spLocks noGrp="1"/>
          </p:cNvSpPr>
          <p:nvPr>
            <p:ph type="ftr" sz="quarter" idx="11"/>
          </p:nvPr>
        </p:nvSpPr>
        <p:spPr/>
        <p:txBody>
          <a:bodyPr/>
          <a:lstStyle/>
          <a:p>
            <a:r>
              <a:rPr lang="es-MX"/>
              <a:t>Investigación por Velázquez Gámez Damaris</a:t>
            </a:r>
          </a:p>
        </p:txBody>
      </p:sp>
      <p:sp>
        <p:nvSpPr>
          <p:cNvPr id="7" name="Slide Number Placeholder 6"/>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1753410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7273ACBB-17F6-418F-AC77-06B590BEE20D}" type="datetime1">
              <a:rPr lang="es-MX" smtClean="0"/>
              <a:t>25/02/2017</a:t>
            </a:fld>
            <a:endParaRPr lang="es-MX"/>
          </a:p>
        </p:txBody>
      </p:sp>
      <p:sp>
        <p:nvSpPr>
          <p:cNvPr id="5" name="Footer Placeholder 4"/>
          <p:cNvSpPr>
            <a:spLocks noGrp="1"/>
          </p:cNvSpPr>
          <p:nvPr>
            <p:ph type="ftr" sz="quarter" idx="11"/>
          </p:nvPr>
        </p:nvSpPr>
        <p:spPr/>
        <p:txBody>
          <a:bodyPr/>
          <a:lstStyle/>
          <a:p>
            <a:r>
              <a:rPr lang="es-MX"/>
              <a:t>Investigación por Velázquez Gámez Damaris</a:t>
            </a:r>
          </a:p>
        </p:txBody>
      </p:sp>
      <p:sp>
        <p:nvSpPr>
          <p:cNvPr id="6" name="Slide Number Placeholder 5"/>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43360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0ED5FAB2-2420-4DA6-8E4C-C9878D719FDA}" type="datetime1">
              <a:rPr lang="es-MX" smtClean="0"/>
              <a:t>25/02/2017</a:t>
            </a:fld>
            <a:endParaRPr lang="es-MX"/>
          </a:p>
        </p:txBody>
      </p:sp>
      <p:sp>
        <p:nvSpPr>
          <p:cNvPr id="5" name="Footer Placeholder 4"/>
          <p:cNvSpPr>
            <a:spLocks noGrp="1"/>
          </p:cNvSpPr>
          <p:nvPr>
            <p:ph type="ftr" sz="quarter" idx="11"/>
          </p:nvPr>
        </p:nvSpPr>
        <p:spPr/>
        <p:txBody>
          <a:bodyPr/>
          <a:lstStyle/>
          <a:p>
            <a:r>
              <a:rPr lang="es-MX"/>
              <a:t>Investigación por Velázquez Gámez Damaris</a:t>
            </a:r>
          </a:p>
        </p:txBody>
      </p:sp>
      <p:sp>
        <p:nvSpPr>
          <p:cNvPr id="6" name="Slide Number Placeholder 5"/>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3858205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D82816DD-1DB8-4473-96A9-059C31F6B204}" type="datetime1">
              <a:rPr lang="es-MX" smtClean="0"/>
              <a:t>25/02/2017</a:t>
            </a:fld>
            <a:endParaRPr lang="es-MX"/>
          </a:p>
        </p:txBody>
      </p:sp>
      <p:sp>
        <p:nvSpPr>
          <p:cNvPr id="5" name="Footer Placeholder 4"/>
          <p:cNvSpPr>
            <a:spLocks noGrp="1"/>
          </p:cNvSpPr>
          <p:nvPr>
            <p:ph type="ftr" sz="quarter" idx="11"/>
          </p:nvPr>
        </p:nvSpPr>
        <p:spPr/>
        <p:txBody>
          <a:bodyPr/>
          <a:lstStyle/>
          <a:p>
            <a:r>
              <a:rPr lang="es-MX"/>
              <a:t>Investigación por Velázquez Gámez Damaris</a:t>
            </a:r>
          </a:p>
        </p:txBody>
      </p:sp>
      <p:sp>
        <p:nvSpPr>
          <p:cNvPr id="6" name="Slide Number Placeholder 5"/>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907567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5D0B734-966E-4AF5-8FB6-F1ED392D03A2}" type="datetime1">
              <a:rPr lang="es-MX" smtClean="0"/>
              <a:t>25/02/2017</a:t>
            </a:fld>
            <a:endParaRPr lang="es-MX"/>
          </a:p>
        </p:txBody>
      </p:sp>
      <p:sp>
        <p:nvSpPr>
          <p:cNvPr id="5" name="Footer Placeholder 4"/>
          <p:cNvSpPr>
            <a:spLocks noGrp="1"/>
          </p:cNvSpPr>
          <p:nvPr>
            <p:ph type="ftr" sz="quarter" idx="11"/>
          </p:nvPr>
        </p:nvSpPr>
        <p:spPr/>
        <p:txBody>
          <a:bodyPr/>
          <a:lstStyle/>
          <a:p>
            <a:r>
              <a:rPr lang="es-MX"/>
              <a:t>Investigación por Velázquez Gámez Damaris</a:t>
            </a:r>
          </a:p>
        </p:txBody>
      </p:sp>
      <p:sp>
        <p:nvSpPr>
          <p:cNvPr id="6" name="Slide Number Placeholder 5"/>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5455013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1EE36200-C661-4897-BD35-DDE344988E13}" type="datetime1">
              <a:rPr lang="es-MX" smtClean="0"/>
              <a:t>25/02/2017</a:t>
            </a:fld>
            <a:endParaRPr lang="es-MX"/>
          </a:p>
        </p:txBody>
      </p:sp>
      <p:sp>
        <p:nvSpPr>
          <p:cNvPr id="5" name="Footer Placeholder 4"/>
          <p:cNvSpPr>
            <a:spLocks noGrp="1"/>
          </p:cNvSpPr>
          <p:nvPr>
            <p:ph type="ftr" sz="quarter" idx="11"/>
          </p:nvPr>
        </p:nvSpPr>
        <p:spPr/>
        <p:txBody>
          <a:bodyPr/>
          <a:lstStyle/>
          <a:p>
            <a:r>
              <a:rPr lang="es-MX"/>
              <a:t>Investigación por Velázquez Gámez Damaris</a:t>
            </a:r>
          </a:p>
        </p:txBody>
      </p:sp>
      <p:sp>
        <p:nvSpPr>
          <p:cNvPr id="6" name="Slide Number Placeholder 5"/>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446357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1E6FD3F-C91F-4D9C-A5C0-752CA21D77D3}" type="datetime1">
              <a:rPr lang="es-MX" smtClean="0"/>
              <a:t>25/02/2017</a:t>
            </a:fld>
            <a:endParaRPr lang="es-MX"/>
          </a:p>
        </p:txBody>
      </p:sp>
      <p:sp>
        <p:nvSpPr>
          <p:cNvPr id="5" name="Footer Placeholder 4"/>
          <p:cNvSpPr>
            <a:spLocks noGrp="1"/>
          </p:cNvSpPr>
          <p:nvPr>
            <p:ph type="ftr" sz="quarter" idx="11"/>
          </p:nvPr>
        </p:nvSpPr>
        <p:spPr/>
        <p:txBody>
          <a:bodyPr/>
          <a:lstStyle/>
          <a:p>
            <a:r>
              <a:rPr lang="es-MX"/>
              <a:t>Investigación por Velázquez Gámez Damaris</a:t>
            </a:r>
          </a:p>
        </p:txBody>
      </p:sp>
      <p:sp>
        <p:nvSpPr>
          <p:cNvPr id="6" name="Slide Number Placeholder 5"/>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7106274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7FC7B52-4AD6-4474-B052-2E16FBD8B4C3}" type="datetime1">
              <a:rPr lang="es-MX" smtClean="0"/>
              <a:t>25/02/2017</a:t>
            </a:fld>
            <a:endParaRPr lang="es-MX"/>
          </a:p>
        </p:txBody>
      </p:sp>
      <p:sp>
        <p:nvSpPr>
          <p:cNvPr id="5" name="Footer Placeholder 4"/>
          <p:cNvSpPr>
            <a:spLocks noGrp="1"/>
          </p:cNvSpPr>
          <p:nvPr>
            <p:ph type="ftr" sz="quarter" idx="11"/>
          </p:nvPr>
        </p:nvSpPr>
        <p:spPr/>
        <p:txBody>
          <a:bodyPr/>
          <a:lstStyle/>
          <a:p>
            <a:r>
              <a:rPr lang="es-MX"/>
              <a:t>Investigación por Velázquez Gámez Damaris</a:t>
            </a:r>
          </a:p>
        </p:txBody>
      </p:sp>
      <p:sp>
        <p:nvSpPr>
          <p:cNvPr id="6" name="Slide Number Placeholder 5"/>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3418518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3A531A-AA0A-4FF7-A623-1B0705639EF5}" type="datetime1">
              <a:rPr lang="es-MX" smtClean="0"/>
              <a:t>25/02/2017</a:t>
            </a:fld>
            <a:endParaRPr lang="es-MX"/>
          </a:p>
        </p:txBody>
      </p:sp>
      <p:sp>
        <p:nvSpPr>
          <p:cNvPr id="5" name="Footer Placeholder 4"/>
          <p:cNvSpPr>
            <a:spLocks noGrp="1"/>
          </p:cNvSpPr>
          <p:nvPr>
            <p:ph type="ftr" sz="quarter" idx="11"/>
          </p:nvPr>
        </p:nvSpPr>
        <p:spPr/>
        <p:txBody>
          <a:bodyPr/>
          <a:lstStyle/>
          <a:p>
            <a:r>
              <a:rPr lang="es-MX"/>
              <a:t>Investigación por Velázquez Gámez Damaris</a:t>
            </a:r>
          </a:p>
        </p:txBody>
      </p:sp>
      <p:sp>
        <p:nvSpPr>
          <p:cNvPr id="6" name="Slide Number Placeholder 5"/>
          <p:cNvSpPr>
            <a:spLocks noGrp="1"/>
          </p:cNvSpPr>
          <p:nvPr>
            <p:ph type="sldNum" sz="quarter" idx="12"/>
          </p:nvPr>
        </p:nvSpPr>
        <p:spPr>
          <a:xfrm>
            <a:off x="10951856" y="5867131"/>
            <a:ext cx="551167" cy="365125"/>
          </a:xfrm>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3705323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798600CA-6A95-400E-9E1F-DE7611020B12}" type="datetime1">
              <a:rPr lang="es-MX" smtClean="0"/>
              <a:t>25/02/2017</a:t>
            </a:fld>
            <a:endParaRPr lang="es-MX"/>
          </a:p>
        </p:txBody>
      </p:sp>
      <p:sp>
        <p:nvSpPr>
          <p:cNvPr id="5" name="Footer Placeholder 4"/>
          <p:cNvSpPr>
            <a:spLocks noGrp="1"/>
          </p:cNvSpPr>
          <p:nvPr>
            <p:ph type="ftr" sz="quarter" idx="11"/>
          </p:nvPr>
        </p:nvSpPr>
        <p:spPr/>
        <p:txBody>
          <a:bodyPr/>
          <a:lstStyle/>
          <a:p>
            <a:r>
              <a:rPr lang="es-MX"/>
              <a:t>Investigación por Velázquez Gámez Damaris</a:t>
            </a:r>
          </a:p>
        </p:txBody>
      </p:sp>
      <p:sp>
        <p:nvSpPr>
          <p:cNvPr id="6" name="Slide Number Placeholder 5"/>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2239856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2B9380E-70CD-45EE-BB5C-AFF96751DA3B}" type="datetime1">
              <a:rPr lang="es-MX" smtClean="0"/>
              <a:t>25/02/2017</a:t>
            </a:fld>
            <a:endParaRPr lang="es-MX"/>
          </a:p>
        </p:txBody>
      </p:sp>
      <p:sp>
        <p:nvSpPr>
          <p:cNvPr id="6" name="Footer Placeholder 5"/>
          <p:cNvSpPr>
            <a:spLocks noGrp="1"/>
          </p:cNvSpPr>
          <p:nvPr>
            <p:ph type="ftr" sz="quarter" idx="11"/>
          </p:nvPr>
        </p:nvSpPr>
        <p:spPr/>
        <p:txBody>
          <a:bodyPr/>
          <a:lstStyle/>
          <a:p>
            <a:r>
              <a:rPr lang="es-MX"/>
              <a:t>Investigación por Velázquez Gámez Damaris</a:t>
            </a:r>
          </a:p>
        </p:txBody>
      </p:sp>
      <p:sp>
        <p:nvSpPr>
          <p:cNvPr id="7" name="Slide Number Placeholder 6"/>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2726126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D874FA0-68E5-4B33-B9BA-1BC039B5F802}" type="datetime1">
              <a:rPr lang="es-MX" smtClean="0"/>
              <a:t>25/02/2017</a:t>
            </a:fld>
            <a:endParaRPr lang="es-MX"/>
          </a:p>
        </p:txBody>
      </p:sp>
      <p:sp>
        <p:nvSpPr>
          <p:cNvPr id="8" name="Footer Placeholder 7"/>
          <p:cNvSpPr>
            <a:spLocks noGrp="1"/>
          </p:cNvSpPr>
          <p:nvPr>
            <p:ph type="ftr" sz="quarter" idx="11"/>
          </p:nvPr>
        </p:nvSpPr>
        <p:spPr/>
        <p:txBody>
          <a:bodyPr/>
          <a:lstStyle/>
          <a:p>
            <a:r>
              <a:rPr lang="es-MX"/>
              <a:t>Investigación por Velázquez Gámez Damaris</a:t>
            </a:r>
          </a:p>
        </p:txBody>
      </p:sp>
      <p:sp>
        <p:nvSpPr>
          <p:cNvPr id="9" name="Slide Number Placeholder 8"/>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3756080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8A128C3-7543-4591-8094-45EDD88DBFD1}" type="datetime1">
              <a:rPr lang="es-MX" smtClean="0"/>
              <a:t>25/02/2017</a:t>
            </a:fld>
            <a:endParaRPr lang="es-MX"/>
          </a:p>
        </p:txBody>
      </p:sp>
      <p:sp>
        <p:nvSpPr>
          <p:cNvPr id="4" name="Footer Placeholder 3"/>
          <p:cNvSpPr>
            <a:spLocks noGrp="1"/>
          </p:cNvSpPr>
          <p:nvPr>
            <p:ph type="ftr" sz="quarter" idx="11"/>
          </p:nvPr>
        </p:nvSpPr>
        <p:spPr/>
        <p:txBody>
          <a:bodyPr/>
          <a:lstStyle/>
          <a:p>
            <a:r>
              <a:rPr lang="es-MX"/>
              <a:t>Investigación por Velázquez Gámez Damaris</a:t>
            </a:r>
          </a:p>
        </p:txBody>
      </p:sp>
      <p:sp>
        <p:nvSpPr>
          <p:cNvPr id="5" name="Slide Number Placeholder 4"/>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182485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92D1FB-AE87-4FE3-9F1E-3298F9928910}" type="datetime1">
              <a:rPr lang="es-MX" smtClean="0"/>
              <a:t>25/02/2017</a:t>
            </a:fld>
            <a:endParaRPr lang="es-MX"/>
          </a:p>
        </p:txBody>
      </p:sp>
      <p:sp>
        <p:nvSpPr>
          <p:cNvPr id="3" name="Footer Placeholder 2"/>
          <p:cNvSpPr>
            <a:spLocks noGrp="1"/>
          </p:cNvSpPr>
          <p:nvPr>
            <p:ph type="ftr" sz="quarter" idx="11"/>
          </p:nvPr>
        </p:nvSpPr>
        <p:spPr/>
        <p:txBody>
          <a:bodyPr/>
          <a:lstStyle/>
          <a:p>
            <a:r>
              <a:rPr lang="es-MX"/>
              <a:t>Investigación por Velázquez Gámez Damaris</a:t>
            </a:r>
          </a:p>
        </p:txBody>
      </p:sp>
      <p:sp>
        <p:nvSpPr>
          <p:cNvPr id="4" name="Slide Number Placeholder 3"/>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2914909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642E3A26-B106-4F94-A67B-37DA4C50C458}" type="datetime1">
              <a:rPr lang="es-MX" smtClean="0"/>
              <a:t>25/02/2017</a:t>
            </a:fld>
            <a:endParaRPr lang="es-MX"/>
          </a:p>
        </p:txBody>
      </p:sp>
      <p:sp>
        <p:nvSpPr>
          <p:cNvPr id="6" name="Footer Placeholder 5"/>
          <p:cNvSpPr>
            <a:spLocks noGrp="1"/>
          </p:cNvSpPr>
          <p:nvPr>
            <p:ph type="ftr" sz="quarter" idx="11"/>
          </p:nvPr>
        </p:nvSpPr>
        <p:spPr/>
        <p:txBody>
          <a:bodyPr/>
          <a:lstStyle/>
          <a:p>
            <a:r>
              <a:rPr lang="es-MX"/>
              <a:t>Investigación por Velázquez Gámez Damaris</a:t>
            </a:r>
          </a:p>
        </p:txBody>
      </p:sp>
      <p:sp>
        <p:nvSpPr>
          <p:cNvPr id="7" name="Slide Number Placeholder 6"/>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3044594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442B9304-BDF9-4462-BE48-8851DAE50A90}" type="datetime1">
              <a:rPr lang="es-MX" smtClean="0"/>
              <a:t>25/02/2017</a:t>
            </a:fld>
            <a:endParaRPr lang="es-MX"/>
          </a:p>
        </p:txBody>
      </p:sp>
      <p:sp>
        <p:nvSpPr>
          <p:cNvPr id="6" name="Footer Placeholder 5"/>
          <p:cNvSpPr>
            <a:spLocks noGrp="1"/>
          </p:cNvSpPr>
          <p:nvPr>
            <p:ph type="ftr" sz="quarter" idx="11"/>
          </p:nvPr>
        </p:nvSpPr>
        <p:spPr/>
        <p:txBody>
          <a:bodyPr/>
          <a:lstStyle/>
          <a:p>
            <a:r>
              <a:rPr lang="es-MX"/>
              <a:t>Investigación por Velázquez Gámez Damaris</a:t>
            </a:r>
          </a:p>
        </p:txBody>
      </p:sp>
      <p:sp>
        <p:nvSpPr>
          <p:cNvPr id="7" name="Slide Number Placeholder 6"/>
          <p:cNvSpPr>
            <a:spLocks noGrp="1"/>
          </p:cNvSpPr>
          <p:nvPr>
            <p:ph type="sldNum" sz="quarter" idx="12"/>
          </p:nvPr>
        </p:nvSpPr>
        <p:spPr/>
        <p:txBody>
          <a:bodyPr/>
          <a:lstStyle/>
          <a:p>
            <a:fld id="{8D85E912-1652-47DB-BB73-CB35CC506EAB}" type="slidenum">
              <a:rPr lang="es-MX" smtClean="0"/>
              <a:t>‹Nº›</a:t>
            </a:fld>
            <a:endParaRPr lang="es-MX"/>
          </a:p>
        </p:txBody>
      </p:sp>
    </p:spTree>
    <p:extLst>
      <p:ext uri="{BB962C8B-B14F-4D97-AF65-F5344CB8AC3E}">
        <p14:creationId xmlns:p14="http://schemas.microsoft.com/office/powerpoint/2010/main" val="242754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9BE96FA-AF36-4B2B-8D20-C5C4D23A1227}" type="datetime1">
              <a:rPr lang="es-MX" smtClean="0"/>
              <a:t>25/02/2017</a:t>
            </a:fld>
            <a:endParaRPr lang="es-MX"/>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s-MX"/>
              <a:t>Investigación por Velázquez Gámez Damaris</a:t>
            </a: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D85E912-1652-47DB-BB73-CB35CC506EAB}" type="slidenum">
              <a:rPr lang="es-MX" smtClean="0"/>
              <a:t>‹Nº›</a:t>
            </a:fld>
            <a:endParaRPr lang="es-MX"/>
          </a:p>
        </p:txBody>
      </p:sp>
    </p:spTree>
    <p:extLst>
      <p:ext uri="{BB962C8B-B14F-4D97-AF65-F5344CB8AC3E}">
        <p14:creationId xmlns:p14="http://schemas.microsoft.com/office/powerpoint/2010/main" val="2427990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ommons.wikimedia.org/w/index.php?curid=112705"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El universo</a:t>
            </a:r>
          </a:p>
        </p:txBody>
      </p:sp>
      <p:sp>
        <p:nvSpPr>
          <p:cNvPr id="3" name="Subtítulo 2"/>
          <p:cNvSpPr>
            <a:spLocks noGrp="1"/>
          </p:cNvSpPr>
          <p:nvPr>
            <p:ph type="subTitle" idx="1"/>
          </p:nvPr>
        </p:nvSpPr>
        <p:spPr/>
        <p:txBody>
          <a:bodyPr/>
          <a:lstStyle/>
          <a:p>
            <a:r>
              <a:rPr lang="es-MX" dirty="0"/>
              <a:t>origen del universo</a:t>
            </a:r>
          </a:p>
        </p:txBody>
      </p:sp>
    </p:spTree>
    <p:extLst>
      <p:ext uri="{BB962C8B-B14F-4D97-AF65-F5344CB8AC3E}">
        <p14:creationId xmlns:p14="http://schemas.microsoft.com/office/powerpoint/2010/main" val="271303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Teorías del origen del universo</a:t>
            </a:r>
          </a:p>
        </p:txBody>
      </p:sp>
      <p:sp>
        <p:nvSpPr>
          <p:cNvPr id="3" name="Marcador de contenido 2"/>
          <p:cNvSpPr>
            <a:spLocks noGrp="1"/>
          </p:cNvSpPr>
          <p:nvPr>
            <p:ph idx="1"/>
          </p:nvPr>
        </p:nvSpPr>
        <p:spPr/>
        <p:txBody>
          <a:bodyPr/>
          <a:lstStyle/>
          <a:p>
            <a:pPr marL="457200" indent="-457200">
              <a:spcBef>
                <a:spcPts val="0"/>
              </a:spcBef>
              <a:spcAft>
                <a:spcPts val="0"/>
              </a:spcAft>
              <a:buFont typeface="+mj-lt"/>
              <a:buAutoNum type="arabicPeriod"/>
            </a:pPr>
            <a:r>
              <a:rPr lang="es-MX" dirty="0"/>
              <a:t>Teoría del Big </a:t>
            </a:r>
            <a:r>
              <a:rPr lang="es-MX" dirty="0" err="1"/>
              <a:t>Bang</a:t>
            </a:r>
            <a:endParaRPr lang="es-MX" dirty="0"/>
          </a:p>
          <a:p>
            <a:pPr marL="457200" indent="-457200">
              <a:spcBef>
                <a:spcPts val="0"/>
              </a:spcBef>
              <a:spcAft>
                <a:spcPts val="0"/>
              </a:spcAft>
              <a:buFont typeface="+mj-lt"/>
              <a:buAutoNum type="arabicPeriod"/>
            </a:pPr>
            <a:r>
              <a:rPr lang="es-MX" dirty="0"/>
              <a:t>Teoría inflacionaria</a:t>
            </a:r>
          </a:p>
          <a:p>
            <a:pPr marL="457200" indent="-457200">
              <a:spcBef>
                <a:spcPts val="0"/>
              </a:spcBef>
              <a:spcAft>
                <a:spcPts val="0"/>
              </a:spcAft>
              <a:buFont typeface="+mj-lt"/>
              <a:buAutoNum type="arabicPeriod"/>
            </a:pPr>
            <a:r>
              <a:rPr lang="es-MX" dirty="0"/>
              <a:t>Teoría del estado estacionario</a:t>
            </a:r>
          </a:p>
          <a:p>
            <a:pPr marL="457200" indent="-457200">
              <a:spcBef>
                <a:spcPts val="0"/>
              </a:spcBef>
              <a:spcAft>
                <a:spcPts val="0"/>
              </a:spcAft>
              <a:buFont typeface="+mj-lt"/>
              <a:buAutoNum type="arabicPeriod"/>
            </a:pPr>
            <a:r>
              <a:rPr lang="es-MX" dirty="0"/>
              <a:t>Teoría del universo oscilante</a:t>
            </a:r>
          </a:p>
        </p:txBody>
      </p:sp>
      <p:sp>
        <p:nvSpPr>
          <p:cNvPr id="4" name="Marcador de fecha 3"/>
          <p:cNvSpPr>
            <a:spLocks noGrp="1"/>
          </p:cNvSpPr>
          <p:nvPr>
            <p:ph type="dt" sz="half" idx="10"/>
          </p:nvPr>
        </p:nvSpPr>
        <p:spPr/>
        <p:txBody>
          <a:bodyPr/>
          <a:lstStyle/>
          <a:p>
            <a:fld id="{A4B5FE7E-719F-421A-BFFE-45690A434FAA}" type="datetime1">
              <a:rPr lang="es-MX" smtClean="0"/>
              <a:t>25/02/2017</a:t>
            </a:fld>
            <a:endParaRPr lang="es-MX"/>
          </a:p>
        </p:txBody>
      </p:sp>
      <p:sp>
        <p:nvSpPr>
          <p:cNvPr id="5" name="Marcador de pie de página 4"/>
          <p:cNvSpPr>
            <a:spLocks noGrp="1"/>
          </p:cNvSpPr>
          <p:nvPr>
            <p:ph type="ftr" sz="quarter" idx="11"/>
          </p:nvPr>
        </p:nvSpPr>
        <p:spPr/>
        <p:txBody>
          <a:bodyPr/>
          <a:lstStyle/>
          <a:p>
            <a:r>
              <a:rPr lang="es-MX"/>
              <a:t>Investigación por Velázquez Gámez Damaris</a:t>
            </a:r>
          </a:p>
        </p:txBody>
      </p:sp>
    </p:spTree>
    <p:extLst>
      <p:ext uri="{BB962C8B-B14F-4D97-AF65-F5344CB8AC3E}">
        <p14:creationId xmlns:p14="http://schemas.microsoft.com/office/powerpoint/2010/main" val="3472942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Teoría del Big </a:t>
            </a:r>
            <a:r>
              <a:rPr lang="es-MX" dirty="0" err="1"/>
              <a:t>Bang</a:t>
            </a:r>
            <a:endParaRPr lang="es-MX" dirty="0"/>
          </a:p>
        </p:txBody>
      </p:sp>
      <p:sp>
        <p:nvSpPr>
          <p:cNvPr id="3" name="Marcador de contenido 2"/>
          <p:cNvSpPr>
            <a:spLocks noGrp="1"/>
          </p:cNvSpPr>
          <p:nvPr>
            <p:ph idx="1"/>
          </p:nvPr>
        </p:nvSpPr>
        <p:spPr/>
        <p:txBody>
          <a:bodyPr/>
          <a:lstStyle/>
          <a:p>
            <a:pPr marL="0" indent="0">
              <a:buNone/>
            </a:pPr>
            <a:r>
              <a:rPr lang="es-MX" dirty="0"/>
              <a:t>La teoría del Big </a:t>
            </a:r>
            <a:r>
              <a:rPr lang="es-MX" dirty="0" err="1"/>
              <a:t>Bang</a:t>
            </a:r>
            <a:r>
              <a:rPr lang="es-MX" dirty="0"/>
              <a:t> (también llamada Gran explosión nota ) es el modelo cosmológico predominante para los períodos conocidos más antiguos del universo y su posterior evolución a gran escala. Afirma que el universo estaba en un estado de muy alta densidad y luego se expandió.</a:t>
            </a:r>
          </a:p>
        </p:txBody>
      </p:sp>
      <p:sp>
        <p:nvSpPr>
          <p:cNvPr id="4" name="Marcador de fecha 3"/>
          <p:cNvSpPr>
            <a:spLocks noGrp="1"/>
          </p:cNvSpPr>
          <p:nvPr>
            <p:ph type="dt" sz="half" idx="10"/>
          </p:nvPr>
        </p:nvSpPr>
        <p:spPr/>
        <p:txBody>
          <a:bodyPr/>
          <a:lstStyle/>
          <a:p>
            <a:fld id="{E096B418-EBD2-4C31-8720-D1B577B6FCB8}" type="datetime1">
              <a:rPr lang="es-MX" smtClean="0"/>
              <a:t>25/02/2017</a:t>
            </a:fld>
            <a:endParaRPr lang="es-MX"/>
          </a:p>
        </p:txBody>
      </p:sp>
      <p:sp>
        <p:nvSpPr>
          <p:cNvPr id="5" name="Marcador de pie de página 4"/>
          <p:cNvSpPr>
            <a:spLocks noGrp="1"/>
          </p:cNvSpPr>
          <p:nvPr>
            <p:ph type="ftr" sz="quarter" idx="11"/>
          </p:nvPr>
        </p:nvSpPr>
        <p:spPr/>
        <p:txBody>
          <a:bodyPr/>
          <a:lstStyle/>
          <a:p>
            <a:r>
              <a:rPr lang="es-MX"/>
              <a:t>Investigación por Velázquez Gámez Damaris</a:t>
            </a:r>
          </a:p>
        </p:txBody>
      </p:sp>
    </p:spTree>
    <p:extLst>
      <p:ext uri="{BB962C8B-B14F-4D97-AF65-F5344CB8AC3E}">
        <p14:creationId xmlns:p14="http://schemas.microsoft.com/office/powerpoint/2010/main" val="1473254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2" y="350241"/>
            <a:ext cx="10018713" cy="1752599"/>
          </a:xfrm>
        </p:spPr>
        <p:txBody>
          <a:bodyPr/>
          <a:lstStyle/>
          <a:p>
            <a:r>
              <a:rPr lang="es-MX" dirty="0"/>
              <a:t>Big </a:t>
            </a:r>
            <a:r>
              <a:rPr lang="es-MX" dirty="0" err="1"/>
              <a:t>Bang</a:t>
            </a:r>
            <a:endParaRPr lang="es-MX" dirty="0"/>
          </a:p>
        </p:txBody>
      </p:sp>
      <p:pic>
        <p:nvPicPr>
          <p:cNvPr id="1026" name="Picture 2" descr="https://upload.wikimedia.org/wikipedia/commons/0/00/Universe_expansion_es.pn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496778" y="1970714"/>
            <a:ext cx="3124200" cy="31242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590435" y="350241"/>
            <a:ext cx="400110" cy="5586529"/>
          </a:xfrm>
          <a:prstGeom prst="rect">
            <a:avLst/>
          </a:prstGeom>
          <a:noFill/>
          <a:ln>
            <a:solidFill>
              <a:schemeClr val="tx1"/>
            </a:solidFill>
          </a:ln>
        </p:spPr>
        <p:txBody>
          <a:bodyPr vert="vert" wrap="none" rtlCol="0">
            <a:spAutoFit/>
          </a:bodyPr>
          <a:lstStyle/>
          <a:p>
            <a:r>
              <a:rPr lang="es-MX" sz="1400" dirty="0"/>
              <a:t>CC </a:t>
            </a:r>
            <a:r>
              <a:rPr lang="es-MX" sz="1400" dirty="0" err="1"/>
              <a:t>BY-SA</a:t>
            </a:r>
            <a:r>
              <a:rPr lang="es-MX" sz="1400" dirty="0"/>
              <a:t> 3.0, </a:t>
            </a:r>
            <a:r>
              <a:rPr lang="es-MX" sz="1400" dirty="0">
                <a:hlinkClick r:id="rId3"/>
              </a:rPr>
              <a:t>https://</a:t>
            </a:r>
            <a:r>
              <a:rPr lang="es-MX" sz="1400" dirty="0" err="1">
                <a:hlinkClick r:id="rId3"/>
              </a:rPr>
              <a:t>commons.wikimedia.org</a:t>
            </a:r>
            <a:r>
              <a:rPr lang="es-MX" sz="1400" dirty="0">
                <a:hlinkClick r:id="rId3"/>
              </a:rPr>
              <a:t>/w/</a:t>
            </a:r>
            <a:r>
              <a:rPr lang="es-MX" sz="1400" dirty="0" err="1">
                <a:hlinkClick r:id="rId3"/>
              </a:rPr>
              <a:t>index.php?curid</a:t>
            </a:r>
            <a:r>
              <a:rPr lang="es-MX" sz="1400" dirty="0">
                <a:hlinkClick r:id="rId3"/>
              </a:rPr>
              <a:t>=112705</a:t>
            </a:r>
            <a:r>
              <a:rPr lang="es-MX" sz="1400" dirty="0"/>
              <a:t> </a:t>
            </a:r>
          </a:p>
        </p:txBody>
      </p:sp>
      <p:sp>
        <p:nvSpPr>
          <p:cNvPr id="5" name="Marcador de fecha 4"/>
          <p:cNvSpPr>
            <a:spLocks noGrp="1"/>
          </p:cNvSpPr>
          <p:nvPr>
            <p:ph type="dt" sz="half" idx="10"/>
          </p:nvPr>
        </p:nvSpPr>
        <p:spPr/>
        <p:txBody>
          <a:bodyPr/>
          <a:lstStyle/>
          <a:p>
            <a:fld id="{9D836898-CE55-4244-A0E8-43107B30B483}" type="datetime1">
              <a:rPr lang="es-MX" smtClean="0"/>
              <a:t>25/02/2017</a:t>
            </a:fld>
            <a:endParaRPr lang="es-MX"/>
          </a:p>
        </p:txBody>
      </p:sp>
      <p:sp>
        <p:nvSpPr>
          <p:cNvPr id="6" name="Marcador de pie de página 5"/>
          <p:cNvSpPr>
            <a:spLocks noGrp="1"/>
          </p:cNvSpPr>
          <p:nvPr>
            <p:ph type="ftr" sz="quarter" idx="11"/>
          </p:nvPr>
        </p:nvSpPr>
        <p:spPr/>
        <p:txBody>
          <a:bodyPr/>
          <a:lstStyle/>
          <a:p>
            <a:r>
              <a:rPr lang="es-MX" dirty="0"/>
              <a:t>Investigación por Velázquez Gámez Damaris</a:t>
            </a:r>
          </a:p>
        </p:txBody>
      </p:sp>
    </p:spTree>
    <p:extLst>
      <p:ext uri="{BB962C8B-B14F-4D97-AF65-F5344CB8AC3E}">
        <p14:creationId xmlns:p14="http://schemas.microsoft.com/office/powerpoint/2010/main" val="2899405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33977" y="0"/>
            <a:ext cx="10018713" cy="1752599"/>
          </a:xfrm>
        </p:spPr>
        <p:txBody>
          <a:bodyPr/>
          <a:lstStyle/>
          <a:p>
            <a:r>
              <a:rPr lang="es-ES" dirty="0"/>
              <a:t>Georges </a:t>
            </a:r>
            <a:r>
              <a:rPr lang="es-ES" dirty="0" err="1"/>
              <a:t>Lemaître</a:t>
            </a:r>
            <a:endParaRPr lang="es-MX" dirty="0"/>
          </a:p>
        </p:txBody>
      </p:sp>
      <p:sp>
        <p:nvSpPr>
          <p:cNvPr id="3" name="Marcador de contenido 2"/>
          <p:cNvSpPr>
            <a:spLocks noGrp="1"/>
          </p:cNvSpPr>
          <p:nvPr>
            <p:ph idx="1"/>
          </p:nvPr>
        </p:nvSpPr>
        <p:spPr>
          <a:xfrm>
            <a:off x="856567" y="1032442"/>
            <a:ext cx="10515600" cy="5033395"/>
          </a:xfrm>
        </p:spPr>
        <p:txBody>
          <a:bodyPr>
            <a:normAutofit/>
          </a:bodyPr>
          <a:lstStyle/>
          <a:p>
            <a:pPr marL="0" indent="0">
              <a:buNone/>
            </a:pPr>
            <a:r>
              <a:rPr lang="es-MX" dirty="0"/>
              <a:t>Joven Georges Henri Joseph </a:t>
            </a:r>
            <a:r>
              <a:rPr lang="es-MX" dirty="0" err="1"/>
              <a:t>Édouard</a:t>
            </a:r>
            <a:r>
              <a:rPr lang="es-MX" dirty="0"/>
              <a:t> </a:t>
            </a:r>
            <a:r>
              <a:rPr lang="es-MX" dirty="0" err="1"/>
              <a:t>Lemaître</a:t>
            </a:r>
            <a:r>
              <a:rPr lang="es-MX" dirty="0"/>
              <a:t> (17 de julio de 1894 - 20 de junio de 1966) fue un sacerdote belga, astrónomo y profesor de física en la sección francesa de la Universidad Católica de Lovaina. Fue el primer académico conocido en proponer la teoría de la expansión del universo, ampliamente atribuida de forma incorrecta a Edwin Hubble. También fue el primero en derivar lo que se conoce como la ley de Hubble e hizo la primera estimación de lo que ahora se llama la constante de Hubble, que publicó en 1927, dos años antes del artículo de Hubble. </a:t>
            </a:r>
            <a:r>
              <a:rPr lang="es-MX" dirty="0" err="1"/>
              <a:t>Lemaître</a:t>
            </a:r>
            <a:r>
              <a:rPr lang="es-MX" dirty="0"/>
              <a:t> también propuso lo que se conocería como la teoría del Big </a:t>
            </a:r>
            <a:r>
              <a:rPr lang="es-MX" dirty="0" err="1"/>
              <a:t>Bang</a:t>
            </a:r>
            <a:r>
              <a:rPr lang="es-MX" dirty="0"/>
              <a:t> del origen del universo, a la que llamó “hipótesis del átomo primigenio” o el “huevo cósmico”</a:t>
            </a:r>
          </a:p>
        </p:txBody>
      </p:sp>
      <p:sp>
        <p:nvSpPr>
          <p:cNvPr id="4" name="Marcador de fecha 3"/>
          <p:cNvSpPr>
            <a:spLocks noGrp="1"/>
          </p:cNvSpPr>
          <p:nvPr>
            <p:ph type="dt" sz="half" idx="10"/>
          </p:nvPr>
        </p:nvSpPr>
        <p:spPr/>
        <p:txBody>
          <a:bodyPr/>
          <a:lstStyle/>
          <a:p>
            <a:fld id="{B4A06D30-C3BD-4C2F-8477-4896E8DE62DE}" type="datetime1">
              <a:rPr lang="es-MX" smtClean="0"/>
              <a:t>25/02/2017</a:t>
            </a:fld>
            <a:endParaRPr lang="es-MX"/>
          </a:p>
        </p:txBody>
      </p:sp>
      <p:sp>
        <p:nvSpPr>
          <p:cNvPr id="5" name="Marcador de pie de página 4"/>
          <p:cNvSpPr>
            <a:spLocks noGrp="1"/>
          </p:cNvSpPr>
          <p:nvPr>
            <p:ph type="ftr" sz="quarter" idx="11"/>
          </p:nvPr>
        </p:nvSpPr>
        <p:spPr/>
        <p:txBody>
          <a:bodyPr/>
          <a:lstStyle/>
          <a:p>
            <a:r>
              <a:rPr lang="es-MX"/>
              <a:t>Investigación por Velázquez Gámez Damaris</a:t>
            </a:r>
          </a:p>
        </p:txBody>
      </p:sp>
    </p:spTree>
    <p:extLst>
      <p:ext uri="{BB962C8B-B14F-4D97-AF65-F5344CB8AC3E}">
        <p14:creationId xmlns:p14="http://schemas.microsoft.com/office/powerpoint/2010/main" val="4125170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Teoría inflacionaria</a:t>
            </a:r>
          </a:p>
        </p:txBody>
      </p:sp>
      <p:sp>
        <p:nvSpPr>
          <p:cNvPr id="3" name="Marcador de contenido 2"/>
          <p:cNvSpPr>
            <a:spLocks noGrp="1"/>
          </p:cNvSpPr>
          <p:nvPr>
            <p:ph idx="1"/>
          </p:nvPr>
        </p:nvSpPr>
        <p:spPr/>
        <p:txBody>
          <a:bodyPr>
            <a:normAutofit fontScale="92500"/>
          </a:bodyPr>
          <a:lstStyle/>
          <a:p>
            <a:pPr marL="0" indent="0">
              <a:lnSpc>
                <a:spcPct val="300000"/>
              </a:lnSpc>
              <a:buNone/>
            </a:pPr>
            <a:r>
              <a:rPr lang="es-MX" dirty="0"/>
              <a:t>La </a:t>
            </a:r>
            <a:r>
              <a:rPr lang="es-MX" b="1" dirty="0"/>
              <a:t>teoría inflacionaria</a:t>
            </a:r>
            <a:r>
              <a:rPr lang="es-MX" dirty="0"/>
              <a:t>. De acuerdo con la </a:t>
            </a:r>
            <a:r>
              <a:rPr lang="es-MX" b="1" dirty="0"/>
              <a:t>teoría</a:t>
            </a:r>
            <a:r>
              <a:rPr lang="es-MX" dirty="0"/>
              <a:t> de la Gran Explosión o del Big </a:t>
            </a:r>
            <a:r>
              <a:rPr lang="es-MX" dirty="0" err="1"/>
              <a:t>Bang</a:t>
            </a:r>
            <a:r>
              <a:rPr lang="es-MX" dirty="0"/>
              <a:t>, generalmente aceptada, el Universo surgió de una explosión inicial que ocasionó la expansión de la materia desde un estado de condensación extrema.</a:t>
            </a:r>
          </a:p>
        </p:txBody>
      </p:sp>
      <p:sp>
        <p:nvSpPr>
          <p:cNvPr id="4" name="Marcador de fecha 3"/>
          <p:cNvSpPr>
            <a:spLocks noGrp="1"/>
          </p:cNvSpPr>
          <p:nvPr>
            <p:ph type="dt" sz="half" idx="10"/>
          </p:nvPr>
        </p:nvSpPr>
        <p:spPr/>
        <p:txBody>
          <a:bodyPr/>
          <a:lstStyle/>
          <a:p>
            <a:fld id="{59807818-E8C1-4A70-8A8E-978BFF80B51D}" type="datetime1">
              <a:rPr lang="es-MX" smtClean="0"/>
              <a:t>25/02/2017</a:t>
            </a:fld>
            <a:endParaRPr lang="es-MX"/>
          </a:p>
        </p:txBody>
      </p:sp>
      <p:sp>
        <p:nvSpPr>
          <p:cNvPr id="5" name="Marcador de pie de página 4"/>
          <p:cNvSpPr>
            <a:spLocks noGrp="1"/>
          </p:cNvSpPr>
          <p:nvPr>
            <p:ph type="ftr" sz="quarter" idx="11"/>
          </p:nvPr>
        </p:nvSpPr>
        <p:spPr/>
        <p:txBody>
          <a:bodyPr/>
          <a:lstStyle/>
          <a:p>
            <a:r>
              <a:rPr lang="es-MX"/>
              <a:t>Investigación por Velázquez Gámez Damaris</a:t>
            </a:r>
          </a:p>
        </p:txBody>
      </p:sp>
    </p:spTree>
    <p:extLst>
      <p:ext uri="{BB962C8B-B14F-4D97-AF65-F5344CB8AC3E}">
        <p14:creationId xmlns:p14="http://schemas.microsoft.com/office/powerpoint/2010/main" val="28371557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14</TotalTime>
  <Words>264</Words>
  <Application>Microsoft Office PowerPoint</Application>
  <PresentationFormat>Panorámica</PresentationFormat>
  <Paragraphs>25</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Corbel</vt:lpstr>
      <vt:lpstr>Parallax</vt:lpstr>
      <vt:lpstr>El universo</vt:lpstr>
      <vt:lpstr>Teorías del origen del universo</vt:lpstr>
      <vt:lpstr>Teoría del Big Bang</vt:lpstr>
      <vt:lpstr>Big Bang</vt:lpstr>
      <vt:lpstr>Georges Lemaître</vt:lpstr>
      <vt:lpstr>Teoría inflacionaria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universo</dc:title>
  <dc:creator>Fernando Javier Vázquez Hernández</dc:creator>
  <cp:lastModifiedBy>Fernando Javier Vázquez Hernández</cp:lastModifiedBy>
  <cp:revision>7</cp:revision>
  <dcterms:created xsi:type="dcterms:W3CDTF">2017-02-25T23:38:08Z</dcterms:created>
  <dcterms:modified xsi:type="dcterms:W3CDTF">2017-02-25T23:56:13Z</dcterms:modified>
</cp:coreProperties>
</file>