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ECDAB-58CD-413A-B5A9-B2757E7579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D2B76CB2-87F9-4AD7-82BF-16B1624B3518}">
      <dgm:prSet/>
      <dgm:spPr/>
      <dgm:t>
        <a:bodyPr/>
        <a:lstStyle/>
        <a:p>
          <a:r>
            <a:rPr lang="es-MX"/>
            <a:t>Jorge Mendoza</a:t>
          </a:r>
          <a:endParaRPr lang="es-MX"/>
        </a:p>
      </dgm:t>
    </dgm:pt>
    <dgm:pt modelId="{33AF9B52-47C2-41E4-9D39-75969B3680AC}" type="parTrans" cxnId="{6F819F17-A18E-40E4-B2B9-5E8D6C07D0B7}">
      <dgm:prSet/>
      <dgm:spPr/>
      <dgm:t>
        <a:bodyPr/>
        <a:lstStyle/>
        <a:p>
          <a:endParaRPr lang="es-ES"/>
        </a:p>
      </dgm:t>
    </dgm:pt>
    <dgm:pt modelId="{1C9C3400-577D-47DF-BC27-6B6C31CFD8A3}" type="sibTrans" cxnId="{6F819F17-A18E-40E4-B2B9-5E8D6C07D0B7}">
      <dgm:prSet/>
      <dgm:spPr/>
      <dgm:t>
        <a:bodyPr/>
        <a:lstStyle/>
        <a:p>
          <a:endParaRPr lang="es-ES"/>
        </a:p>
      </dgm:t>
    </dgm:pt>
    <dgm:pt modelId="{4F1FA90D-E50A-4F2B-9945-4D698F3E1092}">
      <dgm:prSet/>
      <dgm:spPr/>
      <dgm:t>
        <a:bodyPr/>
        <a:lstStyle/>
        <a:p>
          <a:r>
            <a:rPr lang="es-MX"/>
            <a:t>Enrique Valero </a:t>
          </a:r>
          <a:endParaRPr lang="es-MX"/>
        </a:p>
      </dgm:t>
    </dgm:pt>
    <dgm:pt modelId="{D43AEED0-50BE-4106-A732-5B5960662BCE}" type="parTrans" cxnId="{1C77CBCE-97F5-4878-8D33-1FE46407AB9C}">
      <dgm:prSet/>
      <dgm:spPr/>
      <dgm:t>
        <a:bodyPr/>
        <a:lstStyle/>
        <a:p>
          <a:endParaRPr lang="es-ES"/>
        </a:p>
      </dgm:t>
    </dgm:pt>
    <dgm:pt modelId="{08C4DA94-97B8-41A0-BB96-B32BDC59A89A}" type="sibTrans" cxnId="{1C77CBCE-97F5-4878-8D33-1FE46407AB9C}">
      <dgm:prSet/>
      <dgm:spPr/>
      <dgm:t>
        <a:bodyPr/>
        <a:lstStyle/>
        <a:p>
          <a:endParaRPr lang="es-ES"/>
        </a:p>
      </dgm:t>
    </dgm:pt>
    <dgm:pt modelId="{C8F89CF7-14C8-4D2A-B9FE-0AC61FC7F2A1}">
      <dgm:prSet/>
      <dgm:spPr/>
      <dgm:t>
        <a:bodyPr/>
        <a:lstStyle/>
        <a:p>
          <a:r>
            <a:rPr lang="es-MX"/>
            <a:t>Carlos Mendoza</a:t>
          </a:r>
          <a:endParaRPr lang="es-MX"/>
        </a:p>
      </dgm:t>
    </dgm:pt>
    <dgm:pt modelId="{6C3A2328-5C2C-43FB-BBB7-D1CBF961335B}" type="parTrans" cxnId="{8DA5DEB4-6CFE-42A6-8462-A403BA79F637}">
      <dgm:prSet/>
      <dgm:spPr/>
      <dgm:t>
        <a:bodyPr/>
        <a:lstStyle/>
        <a:p>
          <a:endParaRPr lang="es-ES"/>
        </a:p>
      </dgm:t>
    </dgm:pt>
    <dgm:pt modelId="{08A56AA0-CC47-4850-83D3-9E0412FCCF74}" type="sibTrans" cxnId="{8DA5DEB4-6CFE-42A6-8462-A403BA79F637}">
      <dgm:prSet/>
      <dgm:spPr/>
      <dgm:t>
        <a:bodyPr/>
        <a:lstStyle/>
        <a:p>
          <a:endParaRPr lang="es-ES"/>
        </a:p>
      </dgm:t>
    </dgm:pt>
    <dgm:pt modelId="{312D9904-D8F7-40CC-A355-FAB0791F5B56}">
      <dgm:prSet/>
      <dgm:spPr/>
      <dgm:t>
        <a:bodyPr/>
        <a:lstStyle/>
        <a:p>
          <a:r>
            <a:rPr lang="es-MX"/>
            <a:t>Aarón</a:t>
          </a:r>
          <a:endParaRPr lang="es-MX"/>
        </a:p>
      </dgm:t>
    </dgm:pt>
    <dgm:pt modelId="{179D9C69-DEA5-4418-BB88-5FDBC2266A4C}" type="parTrans" cxnId="{D897C0E0-C1AE-4863-B210-4EFDCC93686F}">
      <dgm:prSet/>
      <dgm:spPr/>
      <dgm:t>
        <a:bodyPr/>
        <a:lstStyle/>
        <a:p>
          <a:endParaRPr lang="es-ES"/>
        </a:p>
      </dgm:t>
    </dgm:pt>
    <dgm:pt modelId="{05E0F1F2-9B14-4DB6-B385-16E3810EAA36}" type="sibTrans" cxnId="{D897C0E0-C1AE-4863-B210-4EFDCC93686F}">
      <dgm:prSet/>
      <dgm:spPr/>
      <dgm:t>
        <a:bodyPr/>
        <a:lstStyle/>
        <a:p>
          <a:endParaRPr lang="es-ES"/>
        </a:p>
      </dgm:t>
    </dgm:pt>
    <dgm:pt modelId="{A5506181-ABEA-402A-8DD3-31353199D591}">
      <dgm:prSet/>
      <dgm:spPr/>
      <dgm:t>
        <a:bodyPr/>
        <a:lstStyle/>
        <a:p>
          <a:r>
            <a:rPr lang="es-MX"/>
            <a:t>Javier Vázquez </a:t>
          </a:r>
          <a:endParaRPr lang="es-MX"/>
        </a:p>
      </dgm:t>
    </dgm:pt>
    <dgm:pt modelId="{95493163-58D0-4329-BDA6-F8582AB0139C}" type="parTrans" cxnId="{3473DAF6-C626-4FD0-8EEF-3641516CFFAE}">
      <dgm:prSet/>
      <dgm:spPr/>
      <dgm:t>
        <a:bodyPr/>
        <a:lstStyle/>
        <a:p>
          <a:endParaRPr lang="es-ES"/>
        </a:p>
      </dgm:t>
    </dgm:pt>
    <dgm:pt modelId="{F636B721-41A7-4D35-9B44-A21B9BE4C15C}" type="sibTrans" cxnId="{3473DAF6-C626-4FD0-8EEF-3641516CFFAE}">
      <dgm:prSet/>
      <dgm:spPr/>
      <dgm:t>
        <a:bodyPr/>
        <a:lstStyle/>
        <a:p>
          <a:endParaRPr lang="es-ES"/>
        </a:p>
      </dgm:t>
    </dgm:pt>
    <dgm:pt modelId="{D80E88F2-828C-499F-9779-E7426301DDB7}">
      <dgm:prSet/>
      <dgm:spPr/>
      <dgm:t>
        <a:bodyPr/>
        <a:lstStyle/>
        <a:p>
          <a:r>
            <a:rPr lang="es-MX"/>
            <a:t>Leandro Álvarez </a:t>
          </a:r>
          <a:endParaRPr lang="es-MX"/>
        </a:p>
      </dgm:t>
    </dgm:pt>
    <dgm:pt modelId="{9384D0B9-9AC2-43AB-BD1E-763B7F4069DC}" type="parTrans" cxnId="{F3C83D01-0235-47E8-BB18-F4A845E94162}">
      <dgm:prSet/>
      <dgm:spPr/>
      <dgm:t>
        <a:bodyPr/>
        <a:lstStyle/>
        <a:p>
          <a:endParaRPr lang="es-ES"/>
        </a:p>
      </dgm:t>
    </dgm:pt>
    <dgm:pt modelId="{E551CE26-5A87-42BD-BA81-793356EE50B2}" type="sibTrans" cxnId="{F3C83D01-0235-47E8-BB18-F4A845E94162}">
      <dgm:prSet/>
      <dgm:spPr/>
      <dgm:t>
        <a:bodyPr/>
        <a:lstStyle/>
        <a:p>
          <a:endParaRPr lang="es-ES"/>
        </a:p>
      </dgm:t>
    </dgm:pt>
    <dgm:pt modelId="{68642118-016A-48E0-9789-916519190B05}">
      <dgm:prSet/>
      <dgm:spPr/>
      <dgm:t>
        <a:bodyPr/>
        <a:lstStyle/>
        <a:p>
          <a:r>
            <a:rPr lang="es-MX"/>
            <a:t>Alberto Rosales</a:t>
          </a:r>
          <a:endParaRPr lang="es-MX"/>
        </a:p>
      </dgm:t>
    </dgm:pt>
    <dgm:pt modelId="{538BA032-4532-47D7-AF9B-6196C6AA2186}" type="parTrans" cxnId="{4306DF8F-591C-4646-8321-7BD9C41FBC9A}">
      <dgm:prSet/>
      <dgm:spPr/>
      <dgm:t>
        <a:bodyPr/>
        <a:lstStyle/>
        <a:p>
          <a:endParaRPr lang="es-ES"/>
        </a:p>
      </dgm:t>
    </dgm:pt>
    <dgm:pt modelId="{44A0163C-A07E-4A1C-88DB-FEFC08486D78}" type="sibTrans" cxnId="{4306DF8F-591C-4646-8321-7BD9C41FBC9A}">
      <dgm:prSet/>
      <dgm:spPr/>
      <dgm:t>
        <a:bodyPr/>
        <a:lstStyle/>
        <a:p>
          <a:endParaRPr lang="es-ES"/>
        </a:p>
      </dgm:t>
    </dgm:pt>
    <dgm:pt modelId="{6E0B3A4A-12C0-4533-A9DF-2704DDCCCD87}">
      <dgm:prSet/>
      <dgm:spPr/>
      <dgm:t>
        <a:bodyPr/>
        <a:lstStyle/>
        <a:p>
          <a:r>
            <a:rPr lang="es-MX"/>
            <a:t>Berenice Carmona</a:t>
          </a:r>
          <a:endParaRPr lang="es-MX"/>
        </a:p>
      </dgm:t>
    </dgm:pt>
    <dgm:pt modelId="{0EE68083-A2CB-40F3-AFE4-EAB77213FBAF}" type="parTrans" cxnId="{174FA06B-9CDC-4DC7-8425-956319BB1A29}">
      <dgm:prSet/>
      <dgm:spPr/>
      <dgm:t>
        <a:bodyPr/>
        <a:lstStyle/>
        <a:p>
          <a:endParaRPr lang="es-ES"/>
        </a:p>
      </dgm:t>
    </dgm:pt>
    <dgm:pt modelId="{A21DF21D-1CE2-49B8-B489-563792D1C774}" type="sibTrans" cxnId="{174FA06B-9CDC-4DC7-8425-956319BB1A29}">
      <dgm:prSet/>
      <dgm:spPr/>
      <dgm:t>
        <a:bodyPr/>
        <a:lstStyle/>
        <a:p>
          <a:endParaRPr lang="es-ES"/>
        </a:p>
      </dgm:t>
    </dgm:pt>
    <dgm:pt modelId="{199B264F-B1EA-4C31-AD39-261707DEC43B}" type="pres">
      <dgm:prSet presAssocID="{CD2ECDAB-58CD-413A-B5A9-B2757E7579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FFAD6F-B806-46C1-B8E0-9F96F313B5EB}" type="pres">
      <dgm:prSet presAssocID="{D2B76CB2-87F9-4AD7-82BF-16B1624B3518}" presName="hierRoot1" presStyleCnt="0">
        <dgm:presLayoutVars>
          <dgm:hierBranch val="init"/>
        </dgm:presLayoutVars>
      </dgm:prSet>
      <dgm:spPr/>
    </dgm:pt>
    <dgm:pt modelId="{BCFAE360-7A41-4BE1-BF92-B2847C5082A5}" type="pres">
      <dgm:prSet presAssocID="{D2B76CB2-87F9-4AD7-82BF-16B1624B3518}" presName="rootComposite1" presStyleCnt="0"/>
      <dgm:spPr/>
    </dgm:pt>
    <dgm:pt modelId="{2F3ABA2E-7A41-4BD2-9398-286A8BE0C282}" type="pres">
      <dgm:prSet presAssocID="{D2B76CB2-87F9-4AD7-82BF-16B1624B3518}" presName="rootText1" presStyleLbl="node0" presStyleIdx="0" presStyleCnt="1">
        <dgm:presLayoutVars>
          <dgm:chPref val="3"/>
        </dgm:presLayoutVars>
      </dgm:prSet>
      <dgm:spPr/>
    </dgm:pt>
    <dgm:pt modelId="{3C0A2B2E-A190-4314-BE64-CB9DEA9BC3C4}" type="pres">
      <dgm:prSet presAssocID="{D2B76CB2-87F9-4AD7-82BF-16B1624B3518}" presName="rootConnector1" presStyleLbl="node1" presStyleIdx="0" presStyleCnt="0"/>
      <dgm:spPr/>
    </dgm:pt>
    <dgm:pt modelId="{BC35F155-9E34-42F4-86DB-06E165EC5990}" type="pres">
      <dgm:prSet presAssocID="{D2B76CB2-87F9-4AD7-82BF-16B1624B3518}" presName="hierChild2" presStyleCnt="0"/>
      <dgm:spPr/>
    </dgm:pt>
    <dgm:pt modelId="{45BC95CF-8656-41CA-8C68-F4849CD0B77E}" type="pres">
      <dgm:prSet presAssocID="{D43AEED0-50BE-4106-A732-5B5960662BCE}" presName="Name37" presStyleLbl="parChTrans1D2" presStyleIdx="0" presStyleCnt="2"/>
      <dgm:spPr/>
    </dgm:pt>
    <dgm:pt modelId="{4187510B-1AA2-4C40-A31E-58D9A2671DCB}" type="pres">
      <dgm:prSet presAssocID="{4F1FA90D-E50A-4F2B-9945-4D698F3E1092}" presName="hierRoot2" presStyleCnt="0">
        <dgm:presLayoutVars>
          <dgm:hierBranch val="init"/>
        </dgm:presLayoutVars>
      </dgm:prSet>
      <dgm:spPr/>
    </dgm:pt>
    <dgm:pt modelId="{A852A90B-E5A9-4032-B048-EFF8A3E5121F}" type="pres">
      <dgm:prSet presAssocID="{4F1FA90D-E50A-4F2B-9945-4D698F3E1092}" presName="rootComposite" presStyleCnt="0"/>
      <dgm:spPr/>
    </dgm:pt>
    <dgm:pt modelId="{801647CE-E8D3-43C8-8760-2C5148C071A8}" type="pres">
      <dgm:prSet presAssocID="{4F1FA90D-E50A-4F2B-9945-4D698F3E1092}" presName="rootText" presStyleLbl="node2" presStyleIdx="0" presStyleCnt="2">
        <dgm:presLayoutVars>
          <dgm:chPref val="3"/>
        </dgm:presLayoutVars>
      </dgm:prSet>
      <dgm:spPr/>
    </dgm:pt>
    <dgm:pt modelId="{8FE7BCE9-238D-48D9-BF39-A9EF9D416083}" type="pres">
      <dgm:prSet presAssocID="{4F1FA90D-E50A-4F2B-9945-4D698F3E1092}" presName="rootConnector" presStyleLbl="node2" presStyleIdx="0" presStyleCnt="2"/>
      <dgm:spPr/>
    </dgm:pt>
    <dgm:pt modelId="{B4CE8EE0-8F1E-48DB-9D00-FD56C43F4C3D}" type="pres">
      <dgm:prSet presAssocID="{4F1FA90D-E50A-4F2B-9945-4D698F3E1092}" presName="hierChild4" presStyleCnt="0"/>
      <dgm:spPr/>
    </dgm:pt>
    <dgm:pt modelId="{3211B9FC-E934-4245-98D0-2CD961944A6C}" type="pres">
      <dgm:prSet presAssocID="{6C3A2328-5C2C-43FB-BBB7-D1CBF961335B}" presName="Name37" presStyleLbl="parChTrans1D3" presStyleIdx="0" presStyleCnt="5"/>
      <dgm:spPr/>
    </dgm:pt>
    <dgm:pt modelId="{E6CE043B-4FD1-442B-8A88-B7E96141D192}" type="pres">
      <dgm:prSet presAssocID="{C8F89CF7-14C8-4D2A-B9FE-0AC61FC7F2A1}" presName="hierRoot2" presStyleCnt="0">
        <dgm:presLayoutVars>
          <dgm:hierBranch val="init"/>
        </dgm:presLayoutVars>
      </dgm:prSet>
      <dgm:spPr/>
    </dgm:pt>
    <dgm:pt modelId="{0E4F133D-2D66-4A8D-99A3-8C23ED929FA2}" type="pres">
      <dgm:prSet presAssocID="{C8F89CF7-14C8-4D2A-B9FE-0AC61FC7F2A1}" presName="rootComposite" presStyleCnt="0"/>
      <dgm:spPr/>
    </dgm:pt>
    <dgm:pt modelId="{E1F661CE-6C80-47FA-933C-478FF48FC84F}" type="pres">
      <dgm:prSet presAssocID="{C8F89CF7-14C8-4D2A-B9FE-0AC61FC7F2A1}" presName="rootText" presStyleLbl="node3" presStyleIdx="0" presStyleCnt="5">
        <dgm:presLayoutVars>
          <dgm:chPref val="3"/>
        </dgm:presLayoutVars>
      </dgm:prSet>
      <dgm:spPr/>
    </dgm:pt>
    <dgm:pt modelId="{DCB00DC4-8CB8-44EA-B1C8-971034BE2C0C}" type="pres">
      <dgm:prSet presAssocID="{C8F89CF7-14C8-4D2A-B9FE-0AC61FC7F2A1}" presName="rootConnector" presStyleLbl="node3" presStyleIdx="0" presStyleCnt="5"/>
      <dgm:spPr/>
    </dgm:pt>
    <dgm:pt modelId="{164C12A3-F2F5-4B49-8F6F-B013A29AEC62}" type="pres">
      <dgm:prSet presAssocID="{C8F89CF7-14C8-4D2A-B9FE-0AC61FC7F2A1}" presName="hierChild4" presStyleCnt="0"/>
      <dgm:spPr/>
    </dgm:pt>
    <dgm:pt modelId="{70987D20-AD21-4D32-8CDA-35A5F1CAA95A}" type="pres">
      <dgm:prSet presAssocID="{C8F89CF7-14C8-4D2A-B9FE-0AC61FC7F2A1}" presName="hierChild5" presStyleCnt="0"/>
      <dgm:spPr/>
    </dgm:pt>
    <dgm:pt modelId="{869CB11E-D1E6-41E6-B8DF-EC4EC7833884}" type="pres">
      <dgm:prSet presAssocID="{179D9C69-DEA5-4418-BB88-5FDBC2266A4C}" presName="Name37" presStyleLbl="parChTrans1D3" presStyleIdx="1" presStyleCnt="5"/>
      <dgm:spPr/>
    </dgm:pt>
    <dgm:pt modelId="{13DE6725-917D-488C-8AEB-38FC56BC909B}" type="pres">
      <dgm:prSet presAssocID="{312D9904-D8F7-40CC-A355-FAB0791F5B56}" presName="hierRoot2" presStyleCnt="0">
        <dgm:presLayoutVars>
          <dgm:hierBranch val="init"/>
        </dgm:presLayoutVars>
      </dgm:prSet>
      <dgm:spPr/>
    </dgm:pt>
    <dgm:pt modelId="{95CD27D9-0730-48F6-B233-AFBB506F467D}" type="pres">
      <dgm:prSet presAssocID="{312D9904-D8F7-40CC-A355-FAB0791F5B56}" presName="rootComposite" presStyleCnt="0"/>
      <dgm:spPr/>
    </dgm:pt>
    <dgm:pt modelId="{C8EEDBF4-9566-42D6-8D3F-7C78EDB81D75}" type="pres">
      <dgm:prSet presAssocID="{312D9904-D8F7-40CC-A355-FAB0791F5B56}" presName="rootText" presStyleLbl="node3" presStyleIdx="1" presStyleCnt="5">
        <dgm:presLayoutVars>
          <dgm:chPref val="3"/>
        </dgm:presLayoutVars>
      </dgm:prSet>
      <dgm:spPr/>
    </dgm:pt>
    <dgm:pt modelId="{1C9FE1C8-52E1-4D84-9CC5-694EF32E5DEB}" type="pres">
      <dgm:prSet presAssocID="{312D9904-D8F7-40CC-A355-FAB0791F5B56}" presName="rootConnector" presStyleLbl="node3" presStyleIdx="1" presStyleCnt="5"/>
      <dgm:spPr/>
    </dgm:pt>
    <dgm:pt modelId="{9456B352-4991-4A44-940C-89640DAB4553}" type="pres">
      <dgm:prSet presAssocID="{312D9904-D8F7-40CC-A355-FAB0791F5B56}" presName="hierChild4" presStyleCnt="0"/>
      <dgm:spPr/>
    </dgm:pt>
    <dgm:pt modelId="{8CEB7CA8-5E03-4101-A2F5-91B582C4BDD2}" type="pres">
      <dgm:prSet presAssocID="{312D9904-D8F7-40CC-A355-FAB0791F5B56}" presName="hierChild5" presStyleCnt="0"/>
      <dgm:spPr/>
    </dgm:pt>
    <dgm:pt modelId="{8AB52FD9-4E7D-4336-8D06-6126F8574489}" type="pres">
      <dgm:prSet presAssocID="{4F1FA90D-E50A-4F2B-9945-4D698F3E1092}" presName="hierChild5" presStyleCnt="0"/>
      <dgm:spPr/>
    </dgm:pt>
    <dgm:pt modelId="{4CB798CC-41D4-4F15-AFBE-A3615647B5B9}" type="pres">
      <dgm:prSet presAssocID="{95493163-58D0-4329-BDA6-F8582AB0139C}" presName="Name37" presStyleLbl="parChTrans1D2" presStyleIdx="1" presStyleCnt="2"/>
      <dgm:spPr/>
    </dgm:pt>
    <dgm:pt modelId="{42019D97-6982-47AC-8E53-D48AD76C8F37}" type="pres">
      <dgm:prSet presAssocID="{A5506181-ABEA-402A-8DD3-31353199D591}" presName="hierRoot2" presStyleCnt="0">
        <dgm:presLayoutVars>
          <dgm:hierBranch val="init"/>
        </dgm:presLayoutVars>
      </dgm:prSet>
      <dgm:spPr/>
    </dgm:pt>
    <dgm:pt modelId="{404AF11D-50E1-41E6-8D63-F9DBDCC99978}" type="pres">
      <dgm:prSet presAssocID="{A5506181-ABEA-402A-8DD3-31353199D591}" presName="rootComposite" presStyleCnt="0"/>
      <dgm:spPr/>
    </dgm:pt>
    <dgm:pt modelId="{DBD3434F-916A-4701-9349-5CC8951852D8}" type="pres">
      <dgm:prSet presAssocID="{A5506181-ABEA-402A-8DD3-31353199D591}" presName="rootText" presStyleLbl="node2" presStyleIdx="1" presStyleCnt="2">
        <dgm:presLayoutVars>
          <dgm:chPref val="3"/>
        </dgm:presLayoutVars>
      </dgm:prSet>
      <dgm:spPr/>
    </dgm:pt>
    <dgm:pt modelId="{FB70F634-C3BA-4B69-B584-0FB79F30D5E4}" type="pres">
      <dgm:prSet presAssocID="{A5506181-ABEA-402A-8DD3-31353199D591}" presName="rootConnector" presStyleLbl="node2" presStyleIdx="1" presStyleCnt="2"/>
      <dgm:spPr/>
    </dgm:pt>
    <dgm:pt modelId="{C9A0805D-B367-4B65-8DF7-0D140FC978D4}" type="pres">
      <dgm:prSet presAssocID="{A5506181-ABEA-402A-8DD3-31353199D591}" presName="hierChild4" presStyleCnt="0"/>
      <dgm:spPr/>
    </dgm:pt>
    <dgm:pt modelId="{02FF4A82-9F9C-46AA-B184-12FFB7B1EFB0}" type="pres">
      <dgm:prSet presAssocID="{9384D0B9-9AC2-43AB-BD1E-763B7F4069DC}" presName="Name37" presStyleLbl="parChTrans1D3" presStyleIdx="2" presStyleCnt="5"/>
      <dgm:spPr/>
    </dgm:pt>
    <dgm:pt modelId="{46283812-C0BF-4832-A21C-BB46760E61BC}" type="pres">
      <dgm:prSet presAssocID="{D80E88F2-828C-499F-9779-E7426301DDB7}" presName="hierRoot2" presStyleCnt="0">
        <dgm:presLayoutVars>
          <dgm:hierBranch val="init"/>
        </dgm:presLayoutVars>
      </dgm:prSet>
      <dgm:spPr/>
    </dgm:pt>
    <dgm:pt modelId="{903E981A-DECE-4351-8D66-6F028A0E06B5}" type="pres">
      <dgm:prSet presAssocID="{D80E88F2-828C-499F-9779-E7426301DDB7}" presName="rootComposite" presStyleCnt="0"/>
      <dgm:spPr/>
    </dgm:pt>
    <dgm:pt modelId="{1C340E70-F6AE-4DC4-86C9-82991AD50C95}" type="pres">
      <dgm:prSet presAssocID="{D80E88F2-828C-499F-9779-E7426301DDB7}" presName="rootText" presStyleLbl="node3" presStyleIdx="2" presStyleCnt="5">
        <dgm:presLayoutVars>
          <dgm:chPref val="3"/>
        </dgm:presLayoutVars>
      </dgm:prSet>
      <dgm:spPr/>
    </dgm:pt>
    <dgm:pt modelId="{BC3B1C0E-81DA-482D-8E31-9A3E42845E19}" type="pres">
      <dgm:prSet presAssocID="{D80E88F2-828C-499F-9779-E7426301DDB7}" presName="rootConnector" presStyleLbl="node3" presStyleIdx="2" presStyleCnt="5"/>
      <dgm:spPr/>
    </dgm:pt>
    <dgm:pt modelId="{4CA72B31-6381-4885-B541-B9B847F307D4}" type="pres">
      <dgm:prSet presAssocID="{D80E88F2-828C-499F-9779-E7426301DDB7}" presName="hierChild4" presStyleCnt="0"/>
      <dgm:spPr/>
    </dgm:pt>
    <dgm:pt modelId="{C5268C66-9413-422C-9EAE-6D65EB8A8170}" type="pres">
      <dgm:prSet presAssocID="{D80E88F2-828C-499F-9779-E7426301DDB7}" presName="hierChild5" presStyleCnt="0"/>
      <dgm:spPr/>
    </dgm:pt>
    <dgm:pt modelId="{2BEC5CFC-CCCD-40B1-A693-CD4B42D65B13}" type="pres">
      <dgm:prSet presAssocID="{538BA032-4532-47D7-AF9B-6196C6AA2186}" presName="Name37" presStyleLbl="parChTrans1D3" presStyleIdx="3" presStyleCnt="5"/>
      <dgm:spPr/>
    </dgm:pt>
    <dgm:pt modelId="{E10F449B-C0F1-43ED-8CD8-96F3272A257D}" type="pres">
      <dgm:prSet presAssocID="{68642118-016A-48E0-9789-916519190B05}" presName="hierRoot2" presStyleCnt="0">
        <dgm:presLayoutVars>
          <dgm:hierBranch val="init"/>
        </dgm:presLayoutVars>
      </dgm:prSet>
      <dgm:spPr/>
    </dgm:pt>
    <dgm:pt modelId="{2F365236-E36B-459A-8583-1B03F9C2736F}" type="pres">
      <dgm:prSet presAssocID="{68642118-016A-48E0-9789-916519190B05}" presName="rootComposite" presStyleCnt="0"/>
      <dgm:spPr/>
    </dgm:pt>
    <dgm:pt modelId="{475CECA1-DD69-4ACC-9E30-1D08FE13145C}" type="pres">
      <dgm:prSet presAssocID="{68642118-016A-48E0-9789-916519190B05}" presName="rootText" presStyleLbl="node3" presStyleIdx="3" presStyleCnt="5">
        <dgm:presLayoutVars>
          <dgm:chPref val="3"/>
        </dgm:presLayoutVars>
      </dgm:prSet>
      <dgm:spPr/>
    </dgm:pt>
    <dgm:pt modelId="{90B483AC-712D-4F2F-9307-9D72716F837B}" type="pres">
      <dgm:prSet presAssocID="{68642118-016A-48E0-9789-916519190B05}" presName="rootConnector" presStyleLbl="node3" presStyleIdx="3" presStyleCnt="5"/>
      <dgm:spPr/>
    </dgm:pt>
    <dgm:pt modelId="{94EDD8CB-B7D6-44DC-BB9E-ABA418A2D2C1}" type="pres">
      <dgm:prSet presAssocID="{68642118-016A-48E0-9789-916519190B05}" presName="hierChild4" presStyleCnt="0"/>
      <dgm:spPr/>
    </dgm:pt>
    <dgm:pt modelId="{14760E16-59FC-4A27-B12B-123AE513C71B}" type="pres">
      <dgm:prSet presAssocID="{68642118-016A-48E0-9789-916519190B05}" presName="hierChild5" presStyleCnt="0"/>
      <dgm:spPr/>
    </dgm:pt>
    <dgm:pt modelId="{082FC1EC-A449-425D-B778-2F0E7AD327BF}" type="pres">
      <dgm:prSet presAssocID="{0EE68083-A2CB-40F3-AFE4-EAB77213FBAF}" presName="Name37" presStyleLbl="parChTrans1D3" presStyleIdx="4" presStyleCnt="5"/>
      <dgm:spPr/>
    </dgm:pt>
    <dgm:pt modelId="{9E05F2C3-175E-45DF-9901-51278E267F58}" type="pres">
      <dgm:prSet presAssocID="{6E0B3A4A-12C0-4533-A9DF-2704DDCCCD87}" presName="hierRoot2" presStyleCnt="0">
        <dgm:presLayoutVars>
          <dgm:hierBranch val="init"/>
        </dgm:presLayoutVars>
      </dgm:prSet>
      <dgm:spPr/>
    </dgm:pt>
    <dgm:pt modelId="{B90D8920-6187-49BA-B80D-743A3C300619}" type="pres">
      <dgm:prSet presAssocID="{6E0B3A4A-12C0-4533-A9DF-2704DDCCCD87}" presName="rootComposite" presStyleCnt="0"/>
      <dgm:spPr/>
    </dgm:pt>
    <dgm:pt modelId="{D6AE2D0D-2F22-4732-B6C6-E88FC627C08E}" type="pres">
      <dgm:prSet presAssocID="{6E0B3A4A-12C0-4533-A9DF-2704DDCCCD87}" presName="rootText" presStyleLbl="node3" presStyleIdx="4" presStyleCnt="5">
        <dgm:presLayoutVars>
          <dgm:chPref val="3"/>
        </dgm:presLayoutVars>
      </dgm:prSet>
      <dgm:spPr/>
    </dgm:pt>
    <dgm:pt modelId="{4C16113F-1FA4-4CF0-A441-3A8F201A8CFF}" type="pres">
      <dgm:prSet presAssocID="{6E0B3A4A-12C0-4533-A9DF-2704DDCCCD87}" presName="rootConnector" presStyleLbl="node3" presStyleIdx="4" presStyleCnt="5"/>
      <dgm:spPr/>
    </dgm:pt>
    <dgm:pt modelId="{C14BDB86-F79D-430A-BB9D-03BCA06B5EB5}" type="pres">
      <dgm:prSet presAssocID="{6E0B3A4A-12C0-4533-A9DF-2704DDCCCD87}" presName="hierChild4" presStyleCnt="0"/>
      <dgm:spPr/>
    </dgm:pt>
    <dgm:pt modelId="{77CCA2EA-A739-4B0A-A0CF-9B8B9028781E}" type="pres">
      <dgm:prSet presAssocID="{6E0B3A4A-12C0-4533-A9DF-2704DDCCCD87}" presName="hierChild5" presStyleCnt="0"/>
      <dgm:spPr/>
    </dgm:pt>
    <dgm:pt modelId="{E4866B98-50B4-48C1-A18D-BE32DD00F663}" type="pres">
      <dgm:prSet presAssocID="{A5506181-ABEA-402A-8DD3-31353199D591}" presName="hierChild5" presStyleCnt="0"/>
      <dgm:spPr/>
    </dgm:pt>
    <dgm:pt modelId="{6E6547BB-2BF9-4480-B373-45CDD7B1413E}" type="pres">
      <dgm:prSet presAssocID="{D2B76CB2-87F9-4AD7-82BF-16B1624B3518}" presName="hierChild3" presStyleCnt="0"/>
      <dgm:spPr/>
    </dgm:pt>
  </dgm:ptLst>
  <dgm:cxnLst>
    <dgm:cxn modelId="{5DC0E53F-D557-4C84-94C2-37AE3951B23C}" type="presOf" srcId="{4F1FA90D-E50A-4F2B-9945-4D698F3E1092}" destId="{801647CE-E8D3-43C8-8760-2C5148C071A8}" srcOrd="0" destOrd="0" presId="urn:microsoft.com/office/officeart/2005/8/layout/orgChart1"/>
    <dgm:cxn modelId="{F3C83D01-0235-47E8-BB18-F4A845E94162}" srcId="{A5506181-ABEA-402A-8DD3-31353199D591}" destId="{D80E88F2-828C-499F-9779-E7426301DDB7}" srcOrd="0" destOrd="0" parTransId="{9384D0B9-9AC2-43AB-BD1E-763B7F4069DC}" sibTransId="{E551CE26-5A87-42BD-BA81-793356EE50B2}"/>
    <dgm:cxn modelId="{27A1FB8F-422F-4204-A705-4F0E65BBBF51}" type="presOf" srcId="{A5506181-ABEA-402A-8DD3-31353199D591}" destId="{FB70F634-C3BA-4B69-B584-0FB79F30D5E4}" srcOrd="1" destOrd="0" presId="urn:microsoft.com/office/officeart/2005/8/layout/orgChart1"/>
    <dgm:cxn modelId="{3473DAF6-C626-4FD0-8EEF-3641516CFFAE}" srcId="{D2B76CB2-87F9-4AD7-82BF-16B1624B3518}" destId="{A5506181-ABEA-402A-8DD3-31353199D591}" srcOrd="1" destOrd="0" parTransId="{95493163-58D0-4329-BDA6-F8582AB0139C}" sibTransId="{F636B721-41A7-4D35-9B44-A21B9BE4C15C}"/>
    <dgm:cxn modelId="{B891EA81-8665-4EEA-A3AE-BEA18B69129D}" type="presOf" srcId="{4F1FA90D-E50A-4F2B-9945-4D698F3E1092}" destId="{8FE7BCE9-238D-48D9-BF39-A9EF9D416083}" srcOrd="1" destOrd="0" presId="urn:microsoft.com/office/officeart/2005/8/layout/orgChart1"/>
    <dgm:cxn modelId="{00C86DEE-ACE9-4870-A909-236463495C2A}" type="presOf" srcId="{A5506181-ABEA-402A-8DD3-31353199D591}" destId="{DBD3434F-916A-4701-9349-5CC8951852D8}" srcOrd="0" destOrd="0" presId="urn:microsoft.com/office/officeart/2005/8/layout/orgChart1"/>
    <dgm:cxn modelId="{8C438ACD-DBEC-42B1-951D-AEDD429E1C2C}" type="presOf" srcId="{D80E88F2-828C-499F-9779-E7426301DDB7}" destId="{BC3B1C0E-81DA-482D-8E31-9A3E42845E19}" srcOrd="1" destOrd="0" presId="urn:microsoft.com/office/officeart/2005/8/layout/orgChart1"/>
    <dgm:cxn modelId="{4797F387-9409-404F-8463-3AE9D7FBC78E}" type="presOf" srcId="{538BA032-4532-47D7-AF9B-6196C6AA2186}" destId="{2BEC5CFC-CCCD-40B1-A693-CD4B42D65B13}" srcOrd="0" destOrd="0" presId="urn:microsoft.com/office/officeart/2005/8/layout/orgChart1"/>
    <dgm:cxn modelId="{20652ED0-93DD-4016-8B94-A1A2289CA66D}" type="presOf" srcId="{D43AEED0-50BE-4106-A732-5B5960662BCE}" destId="{45BC95CF-8656-41CA-8C68-F4849CD0B77E}" srcOrd="0" destOrd="0" presId="urn:microsoft.com/office/officeart/2005/8/layout/orgChart1"/>
    <dgm:cxn modelId="{A6E64650-2D01-4C73-98EF-3F0B4C3F0E66}" type="presOf" srcId="{68642118-016A-48E0-9789-916519190B05}" destId="{90B483AC-712D-4F2F-9307-9D72716F837B}" srcOrd="1" destOrd="0" presId="urn:microsoft.com/office/officeart/2005/8/layout/orgChart1"/>
    <dgm:cxn modelId="{F46D3EAF-35D7-4037-B626-C8DBA04D5DA0}" type="presOf" srcId="{0EE68083-A2CB-40F3-AFE4-EAB77213FBAF}" destId="{082FC1EC-A449-425D-B778-2F0E7AD327BF}" srcOrd="0" destOrd="0" presId="urn:microsoft.com/office/officeart/2005/8/layout/orgChart1"/>
    <dgm:cxn modelId="{A3C9DD5A-8727-4165-BD3E-7A1CBB1A6F15}" type="presOf" srcId="{6E0B3A4A-12C0-4533-A9DF-2704DDCCCD87}" destId="{4C16113F-1FA4-4CF0-A441-3A8F201A8CFF}" srcOrd="1" destOrd="0" presId="urn:microsoft.com/office/officeart/2005/8/layout/orgChart1"/>
    <dgm:cxn modelId="{2C13099B-CE90-4825-B619-552F0B262CE6}" type="presOf" srcId="{9384D0B9-9AC2-43AB-BD1E-763B7F4069DC}" destId="{02FF4A82-9F9C-46AA-B184-12FFB7B1EFB0}" srcOrd="0" destOrd="0" presId="urn:microsoft.com/office/officeart/2005/8/layout/orgChart1"/>
    <dgm:cxn modelId="{6B34A5F5-D1F1-42A8-BE87-4BFDBEEC54AC}" type="presOf" srcId="{312D9904-D8F7-40CC-A355-FAB0791F5B56}" destId="{1C9FE1C8-52E1-4D84-9CC5-694EF32E5DEB}" srcOrd="1" destOrd="0" presId="urn:microsoft.com/office/officeart/2005/8/layout/orgChart1"/>
    <dgm:cxn modelId="{4306DF8F-591C-4646-8321-7BD9C41FBC9A}" srcId="{A5506181-ABEA-402A-8DD3-31353199D591}" destId="{68642118-016A-48E0-9789-916519190B05}" srcOrd="1" destOrd="0" parTransId="{538BA032-4532-47D7-AF9B-6196C6AA2186}" sibTransId="{44A0163C-A07E-4A1C-88DB-FEFC08486D78}"/>
    <dgm:cxn modelId="{3B6CE62C-356D-4279-A285-49D24069CA5B}" type="presOf" srcId="{6E0B3A4A-12C0-4533-A9DF-2704DDCCCD87}" destId="{D6AE2D0D-2F22-4732-B6C6-E88FC627C08E}" srcOrd="0" destOrd="0" presId="urn:microsoft.com/office/officeart/2005/8/layout/orgChart1"/>
    <dgm:cxn modelId="{0BB5C7C7-57CE-4DBD-AB75-49FC2BBC57F7}" type="presOf" srcId="{D80E88F2-828C-499F-9779-E7426301DDB7}" destId="{1C340E70-F6AE-4DC4-86C9-82991AD50C95}" srcOrd="0" destOrd="0" presId="urn:microsoft.com/office/officeart/2005/8/layout/orgChart1"/>
    <dgm:cxn modelId="{60A4C718-4301-4936-B164-A89446A8BD0B}" type="presOf" srcId="{312D9904-D8F7-40CC-A355-FAB0791F5B56}" destId="{C8EEDBF4-9566-42D6-8D3F-7C78EDB81D75}" srcOrd="0" destOrd="0" presId="urn:microsoft.com/office/officeart/2005/8/layout/orgChart1"/>
    <dgm:cxn modelId="{D22CE852-C2FE-4D15-9D7B-57F9E27822C5}" type="presOf" srcId="{D2B76CB2-87F9-4AD7-82BF-16B1624B3518}" destId="{2F3ABA2E-7A41-4BD2-9398-286A8BE0C282}" srcOrd="0" destOrd="0" presId="urn:microsoft.com/office/officeart/2005/8/layout/orgChart1"/>
    <dgm:cxn modelId="{77515CEC-88A1-4FCB-B925-9F156A718115}" type="presOf" srcId="{95493163-58D0-4329-BDA6-F8582AB0139C}" destId="{4CB798CC-41D4-4F15-AFBE-A3615647B5B9}" srcOrd="0" destOrd="0" presId="urn:microsoft.com/office/officeart/2005/8/layout/orgChart1"/>
    <dgm:cxn modelId="{A6D3686C-85E9-4B65-9371-56C25813D401}" type="presOf" srcId="{179D9C69-DEA5-4418-BB88-5FDBC2266A4C}" destId="{869CB11E-D1E6-41E6-B8DF-EC4EC7833884}" srcOrd="0" destOrd="0" presId="urn:microsoft.com/office/officeart/2005/8/layout/orgChart1"/>
    <dgm:cxn modelId="{174FA06B-9CDC-4DC7-8425-956319BB1A29}" srcId="{A5506181-ABEA-402A-8DD3-31353199D591}" destId="{6E0B3A4A-12C0-4533-A9DF-2704DDCCCD87}" srcOrd="2" destOrd="0" parTransId="{0EE68083-A2CB-40F3-AFE4-EAB77213FBAF}" sibTransId="{A21DF21D-1CE2-49B8-B489-563792D1C774}"/>
    <dgm:cxn modelId="{D897C0E0-C1AE-4863-B210-4EFDCC93686F}" srcId="{4F1FA90D-E50A-4F2B-9945-4D698F3E1092}" destId="{312D9904-D8F7-40CC-A355-FAB0791F5B56}" srcOrd="1" destOrd="0" parTransId="{179D9C69-DEA5-4418-BB88-5FDBC2266A4C}" sibTransId="{05E0F1F2-9B14-4DB6-B385-16E3810EAA36}"/>
    <dgm:cxn modelId="{9A9A56BE-28EC-4448-B3BB-8879815C15F7}" type="presOf" srcId="{D2B76CB2-87F9-4AD7-82BF-16B1624B3518}" destId="{3C0A2B2E-A190-4314-BE64-CB9DEA9BC3C4}" srcOrd="1" destOrd="0" presId="urn:microsoft.com/office/officeart/2005/8/layout/orgChart1"/>
    <dgm:cxn modelId="{2A140124-B814-4045-ACF3-31D34C76B70D}" type="presOf" srcId="{68642118-016A-48E0-9789-916519190B05}" destId="{475CECA1-DD69-4ACC-9E30-1D08FE13145C}" srcOrd="0" destOrd="0" presId="urn:microsoft.com/office/officeart/2005/8/layout/orgChart1"/>
    <dgm:cxn modelId="{6ABFC7F3-A3DD-4249-84AB-8F7B0DF1B633}" type="presOf" srcId="{CD2ECDAB-58CD-413A-B5A9-B2757E757989}" destId="{199B264F-B1EA-4C31-AD39-261707DEC43B}" srcOrd="0" destOrd="0" presId="urn:microsoft.com/office/officeart/2005/8/layout/orgChart1"/>
    <dgm:cxn modelId="{533F8064-E30E-4B4E-B343-A6F012D4A164}" type="presOf" srcId="{C8F89CF7-14C8-4D2A-B9FE-0AC61FC7F2A1}" destId="{DCB00DC4-8CB8-44EA-B1C8-971034BE2C0C}" srcOrd="1" destOrd="0" presId="urn:microsoft.com/office/officeart/2005/8/layout/orgChart1"/>
    <dgm:cxn modelId="{1C77CBCE-97F5-4878-8D33-1FE46407AB9C}" srcId="{D2B76CB2-87F9-4AD7-82BF-16B1624B3518}" destId="{4F1FA90D-E50A-4F2B-9945-4D698F3E1092}" srcOrd="0" destOrd="0" parTransId="{D43AEED0-50BE-4106-A732-5B5960662BCE}" sibTransId="{08C4DA94-97B8-41A0-BB96-B32BDC59A89A}"/>
    <dgm:cxn modelId="{D7DEDA0A-02A0-4DE9-94A7-8EAE102E3E18}" type="presOf" srcId="{6C3A2328-5C2C-43FB-BBB7-D1CBF961335B}" destId="{3211B9FC-E934-4245-98D0-2CD961944A6C}" srcOrd="0" destOrd="0" presId="urn:microsoft.com/office/officeart/2005/8/layout/orgChart1"/>
    <dgm:cxn modelId="{6F819F17-A18E-40E4-B2B9-5E8D6C07D0B7}" srcId="{CD2ECDAB-58CD-413A-B5A9-B2757E757989}" destId="{D2B76CB2-87F9-4AD7-82BF-16B1624B3518}" srcOrd="0" destOrd="0" parTransId="{33AF9B52-47C2-41E4-9D39-75969B3680AC}" sibTransId="{1C9C3400-577D-47DF-BC27-6B6C31CFD8A3}"/>
    <dgm:cxn modelId="{AD669C6E-A72E-4767-A3B6-D3816B202F8C}" type="presOf" srcId="{C8F89CF7-14C8-4D2A-B9FE-0AC61FC7F2A1}" destId="{E1F661CE-6C80-47FA-933C-478FF48FC84F}" srcOrd="0" destOrd="0" presId="urn:microsoft.com/office/officeart/2005/8/layout/orgChart1"/>
    <dgm:cxn modelId="{8DA5DEB4-6CFE-42A6-8462-A403BA79F637}" srcId="{4F1FA90D-E50A-4F2B-9945-4D698F3E1092}" destId="{C8F89CF7-14C8-4D2A-B9FE-0AC61FC7F2A1}" srcOrd="0" destOrd="0" parTransId="{6C3A2328-5C2C-43FB-BBB7-D1CBF961335B}" sibTransId="{08A56AA0-CC47-4850-83D3-9E0412FCCF74}"/>
    <dgm:cxn modelId="{6B0FC9AB-32CB-48A7-8C0D-A9812D06E111}" type="presParOf" srcId="{199B264F-B1EA-4C31-AD39-261707DEC43B}" destId="{E1FFAD6F-B806-46C1-B8E0-9F96F313B5EB}" srcOrd="0" destOrd="0" presId="urn:microsoft.com/office/officeart/2005/8/layout/orgChart1"/>
    <dgm:cxn modelId="{86868052-FF7D-4169-A9AA-5FD94F44DCC2}" type="presParOf" srcId="{E1FFAD6F-B806-46C1-B8E0-9F96F313B5EB}" destId="{BCFAE360-7A41-4BE1-BF92-B2847C5082A5}" srcOrd="0" destOrd="0" presId="urn:microsoft.com/office/officeart/2005/8/layout/orgChart1"/>
    <dgm:cxn modelId="{0B162392-918A-40C7-99FF-A5B5ACD75317}" type="presParOf" srcId="{BCFAE360-7A41-4BE1-BF92-B2847C5082A5}" destId="{2F3ABA2E-7A41-4BD2-9398-286A8BE0C282}" srcOrd="0" destOrd="0" presId="urn:microsoft.com/office/officeart/2005/8/layout/orgChart1"/>
    <dgm:cxn modelId="{721A40A8-751D-4BE5-9BC3-519298D8087D}" type="presParOf" srcId="{BCFAE360-7A41-4BE1-BF92-B2847C5082A5}" destId="{3C0A2B2E-A190-4314-BE64-CB9DEA9BC3C4}" srcOrd="1" destOrd="0" presId="urn:microsoft.com/office/officeart/2005/8/layout/orgChart1"/>
    <dgm:cxn modelId="{09ED4459-A22B-475D-BCC3-093C0035BA9A}" type="presParOf" srcId="{E1FFAD6F-B806-46C1-B8E0-9F96F313B5EB}" destId="{BC35F155-9E34-42F4-86DB-06E165EC5990}" srcOrd="1" destOrd="0" presId="urn:microsoft.com/office/officeart/2005/8/layout/orgChart1"/>
    <dgm:cxn modelId="{8C56732F-2769-44F2-9F4D-F5CF01EDB95A}" type="presParOf" srcId="{BC35F155-9E34-42F4-86DB-06E165EC5990}" destId="{45BC95CF-8656-41CA-8C68-F4849CD0B77E}" srcOrd="0" destOrd="0" presId="urn:microsoft.com/office/officeart/2005/8/layout/orgChart1"/>
    <dgm:cxn modelId="{1559FED1-2242-4ACF-B542-8E7811320D81}" type="presParOf" srcId="{BC35F155-9E34-42F4-86DB-06E165EC5990}" destId="{4187510B-1AA2-4C40-A31E-58D9A2671DCB}" srcOrd="1" destOrd="0" presId="urn:microsoft.com/office/officeart/2005/8/layout/orgChart1"/>
    <dgm:cxn modelId="{ADE8CD2D-B4E7-496E-88FA-AFB752A9ABA7}" type="presParOf" srcId="{4187510B-1AA2-4C40-A31E-58D9A2671DCB}" destId="{A852A90B-E5A9-4032-B048-EFF8A3E5121F}" srcOrd="0" destOrd="0" presId="urn:microsoft.com/office/officeart/2005/8/layout/orgChart1"/>
    <dgm:cxn modelId="{F8AF8BF0-C8FD-490E-90DD-2AF2A201058F}" type="presParOf" srcId="{A852A90B-E5A9-4032-B048-EFF8A3E5121F}" destId="{801647CE-E8D3-43C8-8760-2C5148C071A8}" srcOrd="0" destOrd="0" presId="urn:microsoft.com/office/officeart/2005/8/layout/orgChart1"/>
    <dgm:cxn modelId="{2D7FDEDD-231D-49B6-AEAF-7AB8CD939F87}" type="presParOf" srcId="{A852A90B-E5A9-4032-B048-EFF8A3E5121F}" destId="{8FE7BCE9-238D-48D9-BF39-A9EF9D416083}" srcOrd="1" destOrd="0" presId="urn:microsoft.com/office/officeart/2005/8/layout/orgChart1"/>
    <dgm:cxn modelId="{3C30AB1B-69D1-47BE-997E-227A6618B62D}" type="presParOf" srcId="{4187510B-1AA2-4C40-A31E-58D9A2671DCB}" destId="{B4CE8EE0-8F1E-48DB-9D00-FD56C43F4C3D}" srcOrd="1" destOrd="0" presId="urn:microsoft.com/office/officeart/2005/8/layout/orgChart1"/>
    <dgm:cxn modelId="{11646793-D06C-4070-BA79-A03669FA2006}" type="presParOf" srcId="{B4CE8EE0-8F1E-48DB-9D00-FD56C43F4C3D}" destId="{3211B9FC-E934-4245-98D0-2CD961944A6C}" srcOrd="0" destOrd="0" presId="urn:microsoft.com/office/officeart/2005/8/layout/orgChart1"/>
    <dgm:cxn modelId="{0E277398-A95D-46B8-BE6E-EA2FB1FB381D}" type="presParOf" srcId="{B4CE8EE0-8F1E-48DB-9D00-FD56C43F4C3D}" destId="{E6CE043B-4FD1-442B-8A88-B7E96141D192}" srcOrd="1" destOrd="0" presId="urn:microsoft.com/office/officeart/2005/8/layout/orgChart1"/>
    <dgm:cxn modelId="{B7E86941-D006-4460-BA17-4E729F807091}" type="presParOf" srcId="{E6CE043B-4FD1-442B-8A88-B7E96141D192}" destId="{0E4F133D-2D66-4A8D-99A3-8C23ED929FA2}" srcOrd="0" destOrd="0" presId="urn:microsoft.com/office/officeart/2005/8/layout/orgChart1"/>
    <dgm:cxn modelId="{84701506-FDDF-49D2-B7F8-2E870053C72E}" type="presParOf" srcId="{0E4F133D-2D66-4A8D-99A3-8C23ED929FA2}" destId="{E1F661CE-6C80-47FA-933C-478FF48FC84F}" srcOrd="0" destOrd="0" presId="urn:microsoft.com/office/officeart/2005/8/layout/orgChart1"/>
    <dgm:cxn modelId="{C26B5CE1-25F6-422F-91F0-61B65ECE3FF4}" type="presParOf" srcId="{0E4F133D-2D66-4A8D-99A3-8C23ED929FA2}" destId="{DCB00DC4-8CB8-44EA-B1C8-971034BE2C0C}" srcOrd="1" destOrd="0" presId="urn:microsoft.com/office/officeart/2005/8/layout/orgChart1"/>
    <dgm:cxn modelId="{2635E2D9-A097-418F-BCF2-2153F599AC4B}" type="presParOf" srcId="{E6CE043B-4FD1-442B-8A88-B7E96141D192}" destId="{164C12A3-F2F5-4B49-8F6F-B013A29AEC62}" srcOrd="1" destOrd="0" presId="urn:microsoft.com/office/officeart/2005/8/layout/orgChart1"/>
    <dgm:cxn modelId="{B9D9F041-0747-49FF-A8F5-3F6E8E01C569}" type="presParOf" srcId="{E6CE043B-4FD1-442B-8A88-B7E96141D192}" destId="{70987D20-AD21-4D32-8CDA-35A5F1CAA95A}" srcOrd="2" destOrd="0" presId="urn:microsoft.com/office/officeart/2005/8/layout/orgChart1"/>
    <dgm:cxn modelId="{4C10C83B-B031-4B95-AD8C-B894D52C769B}" type="presParOf" srcId="{B4CE8EE0-8F1E-48DB-9D00-FD56C43F4C3D}" destId="{869CB11E-D1E6-41E6-B8DF-EC4EC7833884}" srcOrd="2" destOrd="0" presId="urn:microsoft.com/office/officeart/2005/8/layout/orgChart1"/>
    <dgm:cxn modelId="{41F19330-C259-4D9E-AF9C-595052B2272A}" type="presParOf" srcId="{B4CE8EE0-8F1E-48DB-9D00-FD56C43F4C3D}" destId="{13DE6725-917D-488C-8AEB-38FC56BC909B}" srcOrd="3" destOrd="0" presId="urn:microsoft.com/office/officeart/2005/8/layout/orgChart1"/>
    <dgm:cxn modelId="{25AB0D56-EE06-4383-BC37-D2203134E609}" type="presParOf" srcId="{13DE6725-917D-488C-8AEB-38FC56BC909B}" destId="{95CD27D9-0730-48F6-B233-AFBB506F467D}" srcOrd="0" destOrd="0" presId="urn:microsoft.com/office/officeart/2005/8/layout/orgChart1"/>
    <dgm:cxn modelId="{14A331EC-7D21-4990-8B62-1174D4D09741}" type="presParOf" srcId="{95CD27D9-0730-48F6-B233-AFBB506F467D}" destId="{C8EEDBF4-9566-42D6-8D3F-7C78EDB81D75}" srcOrd="0" destOrd="0" presId="urn:microsoft.com/office/officeart/2005/8/layout/orgChart1"/>
    <dgm:cxn modelId="{8ECE0B10-345E-45C8-90A2-47A13B90F77F}" type="presParOf" srcId="{95CD27D9-0730-48F6-B233-AFBB506F467D}" destId="{1C9FE1C8-52E1-4D84-9CC5-694EF32E5DEB}" srcOrd="1" destOrd="0" presId="urn:microsoft.com/office/officeart/2005/8/layout/orgChart1"/>
    <dgm:cxn modelId="{52EBF347-E007-4037-A609-1641D732687B}" type="presParOf" srcId="{13DE6725-917D-488C-8AEB-38FC56BC909B}" destId="{9456B352-4991-4A44-940C-89640DAB4553}" srcOrd="1" destOrd="0" presId="urn:microsoft.com/office/officeart/2005/8/layout/orgChart1"/>
    <dgm:cxn modelId="{E7BF8D03-D74B-402A-BAAA-E4D5FDBB60C1}" type="presParOf" srcId="{13DE6725-917D-488C-8AEB-38FC56BC909B}" destId="{8CEB7CA8-5E03-4101-A2F5-91B582C4BDD2}" srcOrd="2" destOrd="0" presId="urn:microsoft.com/office/officeart/2005/8/layout/orgChart1"/>
    <dgm:cxn modelId="{8DDE1DA7-746C-4862-BFFB-7EE09FF0F182}" type="presParOf" srcId="{4187510B-1AA2-4C40-A31E-58D9A2671DCB}" destId="{8AB52FD9-4E7D-4336-8D06-6126F8574489}" srcOrd="2" destOrd="0" presId="urn:microsoft.com/office/officeart/2005/8/layout/orgChart1"/>
    <dgm:cxn modelId="{C90233C9-A1DC-4DD4-9F4D-0759D41F0E9B}" type="presParOf" srcId="{BC35F155-9E34-42F4-86DB-06E165EC5990}" destId="{4CB798CC-41D4-4F15-AFBE-A3615647B5B9}" srcOrd="2" destOrd="0" presId="urn:microsoft.com/office/officeart/2005/8/layout/orgChart1"/>
    <dgm:cxn modelId="{3A226638-E92D-4993-9563-9417FE3E6937}" type="presParOf" srcId="{BC35F155-9E34-42F4-86DB-06E165EC5990}" destId="{42019D97-6982-47AC-8E53-D48AD76C8F37}" srcOrd="3" destOrd="0" presId="urn:microsoft.com/office/officeart/2005/8/layout/orgChart1"/>
    <dgm:cxn modelId="{9C31230A-8E8F-4CF8-A9CB-790F8F742D59}" type="presParOf" srcId="{42019D97-6982-47AC-8E53-D48AD76C8F37}" destId="{404AF11D-50E1-41E6-8D63-F9DBDCC99978}" srcOrd="0" destOrd="0" presId="urn:microsoft.com/office/officeart/2005/8/layout/orgChart1"/>
    <dgm:cxn modelId="{78C3F03B-1910-4DD4-A499-D9529AA28491}" type="presParOf" srcId="{404AF11D-50E1-41E6-8D63-F9DBDCC99978}" destId="{DBD3434F-916A-4701-9349-5CC8951852D8}" srcOrd="0" destOrd="0" presId="urn:microsoft.com/office/officeart/2005/8/layout/orgChart1"/>
    <dgm:cxn modelId="{76E7D1D5-9BBA-4B2E-B575-FAF89F2BBD3D}" type="presParOf" srcId="{404AF11D-50E1-41E6-8D63-F9DBDCC99978}" destId="{FB70F634-C3BA-4B69-B584-0FB79F30D5E4}" srcOrd="1" destOrd="0" presId="urn:microsoft.com/office/officeart/2005/8/layout/orgChart1"/>
    <dgm:cxn modelId="{6976EED6-19DF-41B7-83C4-0F4219A7C0D0}" type="presParOf" srcId="{42019D97-6982-47AC-8E53-D48AD76C8F37}" destId="{C9A0805D-B367-4B65-8DF7-0D140FC978D4}" srcOrd="1" destOrd="0" presId="urn:microsoft.com/office/officeart/2005/8/layout/orgChart1"/>
    <dgm:cxn modelId="{EF1C8641-D00E-40C5-B962-6A20282762AF}" type="presParOf" srcId="{C9A0805D-B367-4B65-8DF7-0D140FC978D4}" destId="{02FF4A82-9F9C-46AA-B184-12FFB7B1EFB0}" srcOrd="0" destOrd="0" presId="urn:microsoft.com/office/officeart/2005/8/layout/orgChart1"/>
    <dgm:cxn modelId="{66ADD8CD-525D-4EE7-8401-668699ED9C40}" type="presParOf" srcId="{C9A0805D-B367-4B65-8DF7-0D140FC978D4}" destId="{46283812-C0BF-4832-A21C-BB46760E61BC}" srcOrd="1" destOrd="0" presId="urn:microsoft.com/office/officeart/2005/8/layout/orgChart1"/>
    <dgm:cxn modelId="{C8AE1530-8AE9-4BA9-B637-48677D9499F8}" type="presParOf" srcId="{46283812-C0BF-4832-A21C-BB46760E61BC}" destId="{903E981A-DECE-4351-8D66-6F028A0E06B5}" srcOrd="0" destOrd="0" presId="urn:microsoft.com/office/officeart/2005/8/layout/orgChart1"/>
    <dgm:cxn modelId="{4FED9E4A-67BA-4591-AB80-1266D1482BFE}" type="presParOf" srcId="{903E981A-DECE-4351-8D66-6F028A0E06B5}" destId="{1C340E70-F6AE-4DC4-86C9-82991AD50C95}" srcOrd="0" destOrd="0" presId="urn:microsoft.com/office/officeart/2005/8/layout/orgChart1"/>
    <dgm:cxn modelId="{A3DA62D2-A1EA-4BCC-AD16-972D54083CEE}" type="presParOf" srcId="{903E981A-DECE-4351-8D66-6F028A0E06B5}" destId="{BC3B1C0E-81DA-482D-8E31-9A3E42845E19}" srcOrd="1" destOrd="0" presId="urn:microsoft.com/office/officeart/2005/8/layout/orgChart1"/>
    <dgm:cxn modelId="{D7FBA5D7-10FC-4344-A2C4-8EB89CA5C8B7}" type="presParOf" srcId="{46283812-C0BF-4832-A21C-BB46760E61BC}" destId="{4CA72B31-6381-4885-B541-B9B847F307D4}" srcOrd="1" destOrd="0" presId="urn:microsoft.com/office/officeart/2005/8/layout/orgChart1"/>
    <dgm:cxn modelId="{F246D471-0C9D-4561-B8BC-69DFEA7D45F0}" type="presParOf" srcId="{46283812-C0BF-4832-A21C-BB46760E61BC}" destId="{C5268C66-9413-422C-9EAE-6D65EB8A8170}" srcOrd="2" destOrd="0" presId="urn:microsoft.com/office/officeart/2005/8/layout/orgChart1"/>
    <dgm:cxn modelId="{C4A07FF9-14AE-41F9-9F72-9CE1FCF3784F}" type="presParOf" srcId="{C9A0805D-B367-4B65-8DF7-0D140FC978D4}" destId="{2BEC5CFC-CCCD-40B1-A693-CD4B42D65B13}" srcOrd="2" destOrd="0" presId="urn:microsoft.com/office/officeart/2005/8/layout/orgChart1"/>
    <dgm:cxn modelId="{3552878B-A15F-4DC6-823F-DBC26832C3F8}" type="presParOf" srcId="{C9A0805D-B367-4B65-8DF7-0D140FC978D4}" destId="{E10F449B-C0F1-43ED-8CD8-96F3272A257D}" srcOrd="3" destOrd="0" presId="urn:microsoft.com/office/officeart/2005/8/layout/orgChart1"/>
    <dgm:cxn modelId="{DC7840C0-FE76-475C-848B-359D18318CFB}" type="presParOf" srcId="{E10F449B-C0F1-43ED-8CD8-96F3272A257D}" destId="{2F365236-E36B-459A-8583-1B03F9C2736F}" srcOrd="0" destOrd="0" presId="urn:microsoft.com/office/officeart/2005/8/layout/orgChart1"/>
    <dgm:cxn modelId="{28A1E1F0-D7A7-4C65-8A0D-2FB023219189}" type="presParOf" srcId="{2F365236-E36B-459A-8583-1B03F9C2736F}" destId="{475CECA1-DD69-4ACC-9E30-1D08FE13145C}" srcOrd="0" destOrd="0" presId="urn:microsoft.com/office/officeart/2005/8/layout/orgChart1"/>
    <dgm:cxn modelId="{0868E014-1C01-4B9B-8C71-1ADBED43935A}" type="presParOf" srcId="{2F365236-E36B-459A-8583-1B03F9C2736F}" destId="{90B483AC-712D-4F2F-9307-9D72716F837B}" srcOrd="1" destOrd="0" presId="urn:microsoft.com/office/officeart/2005/8/layout/orgChart1"/>
    <dgm:cxn modelId="{86CF0C1D-4488-4C86-A53D-12E764E1CD1F}" type="presParOf" srcId="{E10F449B-C0F1-43ED-8CD8-96F3272A257D}" destId="{94EDD8CB-B7D6-44DC-BB9E-ABA418A2D2C1}" srcOrd="1" destOrd="0" presId="urn:microsoft.com/office/officeart/2005/8/layout/orgChart1"/>
    <dgm:cxn modelId="{28E0BB86-8DF3-4962-BCFD-993000FAF420}" type="presParOf" srcId="{E10F449B-C0F1-43ED-8CD8-96F3272A257D}" destId="{14760E16-59FC-4A27-B12B-123AE513C71B}" srcOrd="2" destOrd="0" presId="urn:microsoft.com/office/officeart/2005/8/layout/orgChart1"/>
    <dgm:cxn modelId="{3E2ED464-D1C0-4135-AF47-27FE16A9D658}" type="presParOf" srcId="{C9A0805D-B367-4B65-8DF7-0D140FC978D4}" destId="{082FC1EC-A449-425D-B778-2F0E7AD327BF}" srcOrd="4" destOrd="0" presId="urn:microsoft.com/office/officeart/2005/8/layout/orgChart1"/>
    <dgm:cxn modelId="{010EB8F7-6851-42D0-A460-1B61EFC436AE}" type="presParOf" srcId="{C9A0805D-B367-4B65-8DF7-0D140FC978D4}" destId="{9E05F2C3-175E-45DF-9901-51278E267F58}" srcOrd="5" destOrd="0" presId="urn:microsoft.com/office/officeart/2005/8/layout/orgChart1"/>
    <dgm:cxn modelId="{F5148745-0167-42FA-BE13-1EF5D0B724C5}" type="presParOf" srcId="{9E05F2C3-175E-45DF-9901-51278E267F58}" destId="{B90D8920-6187-49BA-B80D-743A3C300619}" srcOrd="0" destOrd="0" presId="urn:microsoft.com/office/officeart/2005/8/layout/orgChart1"/>
    <dgm:cxn modelId="{459EFC20-DFB9-4759-BDA0-0D2AB1836D50}" type="presParOf" srcId="{B90D8920-6187-49BA-B80D-743A3C300619}" destId="{D6AE2D0D-2F22-4732-B6C6-E88FC627C08E}" srcOrd="0" destOrd="0" presId="urn:microsoft.com/office/officeart/2005/8/layout/orgChart1"/>
    <dgm:cxn modelId="{37CB2C10-185B-4CB8-B5D3-476CCC6FC8D2}" type="presParOf" srcId="{B90D8920-6187-49BA-B80D-743A3C300619}" destId="{4C16113F-1FA4-4CF0-A441-3A8F201A8CFF}" srcOrd="1" destOrd="0" presId="urn:microsoft.com/office/officeart/2005/8/layout/orgChart1"/>
    <dgm:cxn modelId="{C5583E0D-8FCF-43FE-A875-A79E6848D0E6}" type="presParOf" srcId="{9E05F2C3-175E-45DF-9901-51278E267F58}" destId="{C14BDB86-F79D-430A-BB9D-03BCA06B5EB5}" srcOrd="1" destOrd="0" presId="urn:microsoft.com/office/officeart/2005/8/layout/orgChart1"/>
    <dgm:cxn modelId="{B506CB97-4DBF-43E9-A0E7-C5CE45252A9E}" type="presParOf" srcId="{9E05F2C3-175E-45DF-9901-51278E267F58}" destId="{77CCA2EA-A739-4B0A-A0CF-9B8B9028781E}" srcOrd="2" destOrd="0" presId="urn:microsoft.com/office/officeart/2005/8/layout/orgChart1"/>
    <dgm:cxn modelId="{47EA0CBF-8DB1-436C-B788-956B64B6E327}" type="presParOf" srcId="{42019D97-6982-47AC-8E53-D48AD76C8F37}" destId="{E4866B98-50B4-48C1-A18D-BE32DD00F663}" srcOrd="2" destOrd="0" presId="urn:microsoft.com/office/officeart/2005/8/layout/orgChart1"/>
    <dgm:cxn modelId="{E130EF34-7AC1-4162-91FA-598177780664}" type="presParOf" srcId="{E1FFAD6F-B806-46C1-B8E0-9F96F313B5EB}" destId="{6E6547BB-2BF9-4480-B373-45CDD7B141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E4590-12CC-4427-9365-7F625624C8E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s-ES"/>
        </a:p>
      </dgm:t>
    </dgm:pt>
    <dgm:pt modelId="{5ABC4D4C-71E6-4760-92B7-D6342D48EDA7}">
      <dgm:prSet phldrT="[Texto]" phldr="1"/>
      <dgm:spPr/>
      <dgm:t>
        <a:bodyPr/>
        <a:lstStyle/>
        <a:p>
          <a:endParaRPr lang="es-ES"/>
        </a:p>
      </dgm:t>
    </dgm:pt>
    <dgm:pt modelId="{5F11B81F-210B-493E-9497-E62EFD813903}" type="parTrans" cxnId="{6A2109CE-A574-4263-B183-6093302C5253}">
      <dgm:prSet/>
      <dgm:spPr/>
      <dgm:t>
        <a:bodyPr/>
        <a:lstStyle/>
        <a:p>
          <a:endParaRPr lang="es-ES"/>
        </a:p>
      </dgm:t>
    </dgm:pt>
    <dgm:pt modelId="{C08CAD3E-CEF5-480B-8715-E9F1EBDC8EEC}" type="sibTrans" cxnId="{6A2109CE-A574-4263-B183-6093302C5253}">
      <dgm:prSet/>
      <dgm:spPr/>
      <dgm:t>
        <a:bodyPr/>
        <a:lstStyle/>
        <a:p>
          <a:endParaRPr lang="es-ES"/>
        </a:p>
      </dgm:t>
    </dgm:pt>
    <dgm:pt modelId="{DFCFEE66-51F5-4E4E-9F34-95CE358804EB}" type="asst">
      <dgm:prSet phldrT="[Texto]" phldr="1"/>
      <dgm:spPr/>
      <dgm:t>
        <a:bodyPr/>
        <a:lstStyle/>
        <a:p>
          <a:endParaRPr lang="es-ES"/>
        </a:p>
      </dgm:t>
    </dgm:pt>
    <dgm:pt modelId="{758C23A7-395E-4447-9F40-345E06528396}" type="parTrans" cxnId="{381FAF5F-0881-4632-BF82-70F15A34155D}">
      <dgm:prSet/>
      <dgm:spPr/>
      <dgm:t>
        <a:bodyPr/>
        <a:lstStyle/>
        <a:p>
          <a:endParaRPr lang="es-ES"/>
        </a:p>
      </dgm:t>
    </dgm:pt>
    <dgm:pt modelId="{26153185-E6EB-4651-A730-FC5A4ED7D131}" type="sibTrans" cxnId="{381FAF5F-0881-4632-BF82-70F15A34155D}">
      <dgm:prSet/>
      <dgm:spPr/>
      <dgm:t>
        <a:bodyPr/>
        <a:lstStyle/>
        <a:p>
          <a:endParaRPr lang="es-ES"/>
        </a:p>
      </dgm:t>
    </dgm:pt>
    <dgm:pt modelId="{D5E44796-0950-4896-9B6E-831240636ABB}">
      <dgm:prSet phldrT="[Texto]" phldr="1"/>
      <dgm:spPr/>
      <dgm:t>
        <a:bodyPr/>
        <a:lstStyle/>
        <a:p>
          <a:endParaRPr lang="es-ES"/>
        </a:p>
      </dgm:t>
    </dgm:pt>
    <dgm:pt modelId="{5A26A92C-9B14-46EA-A08B-4DFBA8CC9232}" type="parTrans" cxnId="{24DBBC0D-B366-463D-A09E-1B85DAFDDD37}">
      <dgm:prSet/>
      <dgm:spPr/>
      <dgm:t>
        <a:bodyPr/>
        <a:lstStyle/>
        <a:p>
          <a:endParaRPr lang="es-ES"/>
        </a:p>
      </dgm:t>
    </dgm:pt>
    <dgm:pt modelId="{F313B4A8-4273-4ABD-BB40-3B5A44E1E7D6}" type="sibTrans" cxnId="{24DBBC0D-B366-463D-A09E-1B85DAFDDD37}">
      <dgm:prSet/>
      <dgm:spPr/>
      <dgm:t>
        <a:bodyPr/>
        <a:lstStyle/>
        <a:p>
          <a:endParaRPr lang="es-ES"/>
        </a:p>
      </dgm:t>
    </dgm:pt>
    <dgm:pt modelId="{B96DBB2B-E48E-4489-B5BD-838544818047}">
      <dgm:prSet phldrT="[Texto]" phldr="1"/>
      <dgm:spPr/>
      <dgm:t>
        <a:bodyPr/>
        <a:lstStyle/>
        <a:p>
          <a:endParaRPr lang="es-ES"/>
        </a:p>
      </dgm:t>
    </dgm:pt>
    <dgm:pt modelId="{1C3AEDA1-EFEB-4434-A26A-A8BC4BEA6068}" type="parTrans" cxnId="{96D395C0-0C9C-406C-BE84-3140BBEB374D}">
      <dgm:prSet/>
      <dgm:spPr/>
      <dgm:t>
        <a:bodyPr/>
        <a:lstStyle/>
        <a:p>
          <a:endParaRPr lang="es-ES"/>
        </a:p>
      </dgm:t>
    </dgm:pt>
    <dgm:pt modelId="{AF1E91D3-AD45-4256-8991-E3BC90A63EF4}" type="sibTrans" cxnId="{96D395C0-0C9C-406C-BE84-3140BBEB374D}">
      <dgm:prSet/>
      <dgm:spPr/>
      <dgm:t>
        <a:bodyPr/>
        <a:lstStyle/>
        <a:p>
          <a:endParaRPr lang="es-ES"/>
        </a:p>
      </dgm:t>
    </dgm:pt>
    <dgm:pt modelId="{498FD7A3-E6F7-4BF4-9ABD-9DA6EAC578D7}">
      <dgm:prSet phldrT="[Texto]" phldr="1"/>
      <dgm:spPr/>
      <dgm:t>
        <a:bodyPr/>
        <a:lstStyle/>
        <a:p>
          <a:endParaRPr lang="es-ES"/>
        </a:p>
      </dgm:t>
    </dgm:pt>
    <dgm:pt modelId="{F08A63AF-F506-4F12-BE06-44DF96666FBF}" type="parTrans" cxnId="{713E7231-7A8C-4C7C-A60F-EB4B1111041D}">
      <dgm:prSet/>
      <dgm:spPr/>
      <dgm:t>
        <a:bodyPr/>
        <a:lstStyle/>
        <a:p>
          <a:endParaRPr lang="es-ES"/>
        </a:p>
      </dgm:t>
    </dgm:pt>
    <dgm:pt modelId="{7639EAF0-BFC9-4B99-A919-9DF00887BC90}" type="sibTrans" cxnId="{713E7231-7A8C-4C7C-A60F-EB4B1111041D}">
      <dgm:prSet/>
      <dgm:spPr/>
      <dgm:t>
        <a:bodyPr/>
        <a:lstStyle/>
        <a:p>
          <a:endParaRPr lang="es-ES"/>
        </a:p>
      </dgm:t>
    </dgm:pt>
    <dgm:pt modelId="{27FDD7B1-2D10-4DB2-BAD1-545B8B3DEA58}" type="pres">
      <dgm:prSet presAssocID="{9C7E4590-12CC-4427-9365-7F625624C8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3E36A1-5534-4DC2-AC1E-E66993F52B4E}" type="pres">
      <dgm:prSet presAssocID="{5ABC4D4C-71E6-4760-92B7-D6342D48EDA7}" presName="hierRoot1" presStyleCnt="0">
        <dgm:presLayoutVars>
          <dgm:hierBranch val="init"/>
        </dgm:presLayoutVars>
      </dgm:prSet>
      <dgm:spPr/>
    </dgm:pt>
    <dgm:pt modelId="{0A5BFD38-22BE-4DAE-9571-6ED0C24CE284}" type="pres">
      <dgm:prSet presAssocID="{5ABC4D4C-71E6-4760-92B7-D6342D48EDA7}" presName="rootComposite1" presStyleCnt="0"/>
      <dgm:spPr/>
    </dgm:pt>
    <dgm:pt modelId="{46E6A3EB-D14F-4872-81BF-FF4D30C1A0B4}" type="pres">
      <dgm:prSet presAssocID="{5ABC4D4C-71E6-4760-92B7-D6342D48EDA7}" presName="rootText1" presStyleLbl="node0" presStyleIdx="0" presStyleCnt="1">
        <dgm:presLayoutVars>
          <dgm:chMax/>
          <dgm:chPref val="3"/>
        </dgm:presLayoutVars>
      </dgm:prSet>
      <dgm:spPr/>
    </dgm:pt>
    <dgm:pt modelId="{DE8B4041-9EA7-4BF7-8C5B-0FE349CD352A}" type="pres">
      <dgm:prSet presAssocID="{5ABC4D4C-71E6-4760-92B7-D6342D48EDA7}" presName="titleText1" presStyleLbl="fgAcc0" presStyleIdx="0" presStyleCnt="1">
        <dgm:presLayoutVars>
          <dgm:chMax val="0"/>
          <dgm:chPref val="0"/>
        </dgm:presLayoutVars>
      </dgm:prSet>
      <dgm:spPr/>
    </dgm:pt>
    <dgm:pt modelId="{2C5CC7EF-C9EE-4CF1-9CA3-8F08AF7AF445}" type="pres">
      <dgm:prSet presAssocID="{5ABC4D4C-71E6-4760-92B7-D6342D48EDA7}" presName="rootConnector1" presStyleLbl="node1" presStyleIdx="0" presStyleCnt="3"/>
      <dgm:spPr/>
    </dgm:pt>
    <dgm:pt modelId="{6B24F787-3FE2-4B73-9607-0F0A99465583}" type="pres">
      <dgm:prSet presAssocID="{5ABC4D4C-71E6-4760-92B7-D6342D48EDA7}" presName="hierChild2" presStyleCnt="0"/>
      <dgm:spPr/>
    </dgm:pt>
    <dgm:pt modelId="{6F5F2A6F-AFE7-42EF-8936-B2ED797D0EF5}" type="pres">
      <dgm:prSet presAssocID="{5A26A92C-9B14-46EA-A08B-4DFBA8CC9232}" presName="Name37" presStyleLbl="parChTrans1D2" presStyleIdx="0" presStyleCnt="4"/>
      <dgm:spPr/>
    </dgm:pt>
    <dgm:pt modelId="{BE8958DA-A6E9-41AB-9709-1B8FA1752EBB}" type="pres">
      <dgm:prSet presAssocID="{D5E44796-0950-4896-9B6E-831240636ABB}" presName="hierRoot2" presStyleCnt="0">
        <dgm:presLayoutVars>
          <dgm:hierBranch val="init"/>
        </dgm:presLayoutVars>
      </dgm:prSet>
      <dgm:spPr/>
    </dgm:pt>
    <dgm:pt modelId="{028E6E38-2CE9-4437-9F4D-DAA356C3BB64}" type="pres">
      <dgm:prSet presAssocID="{D5E44796-0950-4896-9B6E-831240636ABB}" presName="rootComposite" presStyleCnt="0"/>
      <dgm:spPr/>
    </dgm:pt>
    <dgm:pt modelId="{A6314AF6-D271-4BB8-BDC7-69E38C85E5B8}" type="pres">
      <dgm:prSet presAssocID="{D5E44796-0950-4896-9B6E-831240636ABB}" presName="rootText" presStyleLbl="node1" presStyleIdx="0" presStyleCnt="3">
        <dgm:presLayoutVars>
          <dgm:chMax/>
          <dgm:chPref val="3"/>
        </dgm:presLayoutVars>
      </dgm:prSet>
      <dgm:spPr/>
    </dgm:pt>
    <dgm:pt modelId="{FB238CB6-05D6-4978-9B92-227616FCB8B0}" type="pres">
      <dgm:prSet presAssocID="{D5E44796-0950-4896-9B6E-831240636ABB}" presName="titleText2" presStyleLbl="fgAcc1" presStyleIdx="0" presStyleCnt="3">
        <dgm:presLayoutVars>
          <dgm:chMax val="0"/>
          <dgm:chPref val="0"/>
        </dgm:presLayoutVars>
      </dgm:prSet>
      <dgm:spPr/>
    </dgm:pt>
    <dgm:pt modelId="{02CA2621-B844-4E6E-9CAE-6E05EFF84DDC}" type="pres">
      <dgm:prSet presAssocID="{D5E44796-0950-4896-9B6E-831240636ABB}" presName="rootConnector" presStyleLbl="node2" presStyleIdx="0" presStyleCnt="0"/>
      <dgm:spPr/>
    </dgm:pt>
    <dgm:pt modelId="{3A6E9943-0D5F-4B6C-8B57-5423025D67C8}" type="pres">
      <dgm:prSet presAssocID="{D5E44796-0950-4896-9B6E-831240636ABB}" presName="hierChild4" presStyleCnt="0"/>
      <dgm:spPr/>
    </dgm:pt>
    <dgm:pt modelId="{231786EB-C6E2-4C82-996E-374ADE30E2D9}" type="pres">
      <dgm:prSet presAssocID="{D5E44796-0950-4896-9B6E-831240636ABB}" presName="hierChild5" presStyleCnt="0"/>
      <dgm:spPr/>
    </dgm:pt>
    <dgm:pt modelId="{7A39EDED-1100-47F0-81A3-6B0A60160967}" type="pres">
      <dgm:prSet presAssocID="{1C3AEDA1-EFEB-4434-A26A-A8BC4BEA6068}" presName="Name37" presStyleLbl="parChTrans1D2" presStyleIdx="1" presStyleCnt="4"/>
      <dgm:spPr/>
    </dgm:pt>
    <dgm:pt modelId="{02F0417F-EADE-48E7-8363-E532F888979E}" type="pres">
      <dgm:prSet presAssocID="{B96DBB2B-E48E-4489-B5BD-838544818047}" presName="hierRoot2" presStyleCnt="0">
        <dgm:presLayoutVars>
          <dgm:hierBranch val="init"/>
        </dgm:presLayoutVars>
      </dgm:prSet>
      <dgm:spPr/>
    </dgm:pt>
    <dgm:pt modelId="{B17F4D06-CB1B-4768-84BC-252F042B6233}" type="pres">
      <dgm:prSet presAssocID="{B96DBB2B-E48E-4489-B5BD-838544818047}" presName="rootComposite" presStyleCnt="0"/>
      <dgm:spPr/>
    </dgm:pt>
    <dgm:pt modelId="{36267A82-F6EA-4D85-ADEB-1D2C338A71AB}" type="pres">
      <dgm:prSet presAssocID="{B96DBB2B-E48E-4489-B5BD-838544818047}" presName="rootText" presStyleLbl="node1" presStyleIdx="1" presStyleCnt="3">
        <dgm:presLayoutVars>
          <dgm:chMax/>
          <dgm:chPref val="3"/>
        </dgm:presLayoutVars>
      </dgm:prSet>
      <dgm:spPr/>
    </dgm:pt>
    <dgm:pt modelId="{56D1B4AA-7958-47FC-9CCF-93CB03487221}" type="pres">
      <dgm:prSet presAssocID="{B96DBB2B-E48E-4489-B5BD-838544818047}" presName="titleText2" presStyleLbl="fgAcc1" presStyleIdx="1" presStyleCnt="3">
        <dgm:presLayoutVars>
          <dgm:chMax val="0"/>
          <dgm:chPref val="0"/>
        </dgm:presLayoutVars>
      </dgm:prSet>
      <dgm:spPr/>
    </dgm:pt>
    <dgm:pt modelId="{0AEDD333-3E89-4791-9622-CAB02339280B}" type="pres">
      <dgm:prSet presAssocID="{B96DBB2B-E48E-4489-B5BD-838544818047}" presName="rootConnector" presStyleLbl="node2" presStyleIdx="0" presStyleCnt="0"/>
      <dgm:spPr/>
    </dgm:pt>
    <dgm:pt modelId="{932D8CB8-3E3C-48BA-9EF9-20E8CDFC0472}" type="pres">
      <dgm:prSet presAssocID="{B96DBB2B-E48E-4489-B5BD-838544818047}" presName="hierChild4" presStyleCnt="0"/>
      <dgm:spPr/>
    </dgm:pt>
    <dgm:pt modelId="{01E1C60C-4681-4DEC-B30E-64F08FD11EC2}" type="pres">
      <dgm:prSet presAssocID="{B96DBB2B-E48E-4489-B5BD-838544818047}" presName="hierChild5" presStyleCnt="0"/>
      <dgm:spPr/>
    </dgm:pt>
    <dgm:pt modelId="{6BDB3A97-0CCD-4238-BAF9-8E9311A078E8}" type="pres">
      <dgm:prSet presAssocID="{F08A63AF-F506-4F12-BE06-44DF96666FBF}" presName="Name37" presStyleLbl="parChTrans1D2" presStyleIdx="2" presStyleCnt="4"/>
      <dgm:spPr/>
    </dgm:pt>
    <dgm:pt modelId="{8CE5BB7D-1747-4CEC-B5D1-13F0F8F10699}" type="pres">
      <dgm:prSet presAssocID="{498FD7A3-E6F7-4BF4-9ABD-9DA6EAC578D7}" presName="hierRoot2" presStyleCnt="0">
        <dgm:presLayoutVars>
          <dgm:hierBranch val="init"/>
        </dgm:presLayoutVars>
      </dgm:prSet>
      <dgm:spPr/>
    </dgm:pt>
    <dgm:pt modelId="{38511442-1D55-41F6-B278-849EF6FE90BE}" type="pres">
      <dgm:prSet presAssocID="{498FD7A3-E6F7-4BF4-9ABD-9DA6EAC578D7}" presName="rootComposite" presStyleCnt="0"/>
      <dgm:spPr/>
    </dgm:pt>
    <dgm:pt modelId="{3F058B06-7EA7-432C-86AE-A1A8986384BD}" type="pres">
      <dgm:prSet presAssocID="{498FD7A3-E6F7-4BF4-9ABD-9DA6EAC578D7}" presName="rootText" presStyleLbl="node1" presStyleIdx="2" presStyleCnt="3">
        <dgm:presLayoutVars>
          <dgm:chMax/>
          <dgm:chPref val="3"/>
        </dgm:presLayoutVars>
      </dgm:prSet>
      <dgm:spPr/>
    </dgm:pt>
    <dgm:pt modelId="{538F11C7-9209-4066-B3E5-49200F2069A8}" type="pres">
      <dgm:prSet presAssocID="{498FD7A3-E6F7-4BF4-9ABD-9DA6EAC578D7}" presName="titleText2" presStyleLbl="fgAcc1" presStyleIdx="2" presStyleCnt="3">
        <dgm:presLayoutVars>
          <dgm:chMax val="0"/>
          <dgm:chPref val="0"/>
        </dgm:presLayoutVars>
      </dgm:prSet>
      <dgm:spPr/>
    </dgm:pt>
    <dgm:pt modelId="{4A73ADC2-76D5-4705-ABF1-7522DC99B723}" type="pres">
      <dgm:prSet presAssocID="{498FD7A3-E6F7-4BF4-9ABD-9DA6EAC578D7}" presName="rootConnector" presStyleLbl="node2" presStyleIdx="0" presStyleCnt="0"/>
      <dgm:spPr/>
    </dgm:pt>
    <dgm:pt modelId="{1D630DF9-2090-419C-A259-2028F1ED18A8}" type="pres">
      <dgm:prSet presAssocID="{498FD7A3-E6F7-4BF4-9ABD-9DA6EAC578D7}" presName="hierChild4" presStyleCnt="0"/>
      <dgm:spPr/>
    </dgm:pt>
    <dgm:pt modelId="{2D068A0B-2EC5-4DB4-BF14-65FEA5902C6B}" type="pres">
      <dgm:prSet presAssocID="{498FD7A3-E6F7-4BF4-9ABD-9DA6EAC578D7}" presName="hierChild5" presStyleCnt="0"/>
      <dgm:spPr/>
    </dgm:pt>
    <dgm:pt modelId="{FCCA67EE-4524-4EA7-A6D6-F743BF666212}" type="pres">
      <dgm:prSet presAssocID="{5ABC4D4C-71E6-4760-92B7-D6342D48EDA7}" presName="hierChild3" presStyleCnt="0"/>
      <dgm:spPr/>
    </dgm:pt>
    <dgm:pt modelId="{5B94EFE1-2213-4844-A27C-1DB198A729BF}" type="pres">
      <dgm:prSet presAssocID="{758C23A7-395E-4447-9F40-345E06528396}" presName="Name96" presStyleLbl="parChTrans1D2" presStyleIdx="3" presStyleCnt="4"/>
      <dgm:spPr/>
    </dgm:pt>
    <dgm:pt modelId="{0C7FCB4C-F352-44B9-8D80-A971AEA3B099}" type="pres">
      <dgm:prSet presAssocID="{DFCFEE66-51F5-4E4E-9F34-95CE358804EB}" presName="hierRoot3" presStyleCnt="0">
        <dgm:presLayoutVars>
          <dgm:hierBranch val="init"/>
        </dgm:presLayoutVars>
      </dgm:prSet>
      <dgm:spPr/>
    </dgm:pt>
    <dgm:pt modelId="{3548D6B8-0206-4CF3-BC81-A21256DEA612}" type="pres">
      <dgm:prSet presAssocID="{DFCFEE66-51F5-4E4E-9F34-95CE358804EB}" presName="rootComposite3" presStyleCnt="0"/>
      <dgm:spPr/>
    </dgm:pt>
    <dgm:pt modelId="{27945B20-DBA4-4013-9E00-F880146DB459}" type="pres">
      <dgm:prSet presAssocID="{DFCFEE66-51F5-4E4E-9F34-95CE358804EB}" presName="rootText3" presStyleLbl="asst1" presStyleIdx="0" presStyleCnt="1">
        <dgm:presLayoutVars>
          <dgm:chPref val="3"/>
        </dgm:presLayoutVars>
      </dgm:prSet>
      <dgm:spPr/>
    </dgm:pt>
    <dgm:pt modelId="{004E3A50-58B5-421B-8471-364A49F6E8FE}" type="pres">
      <dgm:prSet presAssocID="{DFCFEE66-51F5-4E4E-9F34-95CE358804EB}" presName="titleText3" presStyleLbl="fgAcc2" presStyleIdx="0" presStyleCnt="1">
        <dgm:presLayoutVars>
          <dgm:chMax val="0"/>
          <dgm:chPref val="0"/>
        </dgm:presLayoutVars>
      </dgm:prSet>
      <dgm:spPr/>
    </dgm:pt>
    <dgm:pt modelId="{418BE1F5-71DF-423D-9F30-36C6C666919B}" type="pres">
      <dgm:prSet presAssocID="{DFCFEE66-51F5-4E4E-9F34-95CE358804EB}" presName="rootConnector3" presStyleLbl="asst1" presStyleIdx="0" presStyleCnt="1"/>
      <dgm:spPr/>
    </dgm:pt>
    <dgm:pt modelId="{283E79C9-7B32-486C-B26F-F6273C2C0A0C}" type="pres">
      <dgm:prSet presAssocID="{DFCFEE66-51F5-4E4E-9F34-95CE358804EB}" presName="hierChild6" presStyleCnt="0"/>
      <dgm:spPr/>
    </dgm:pt>
    <dgm:pt modelId="{4C8E1E3E-209E-49E4-A7F2-500F0EA0081B}" type="pres">
      <dgm:prSet presAssocID="{DFCFEE66-51F5-4E4E-9F34-95CE358804EB}" presName="hierChild7" presStyleCnt="0"/>
      <dgm:spPr/>
    </dgm:pt>
  </dgm:ptLst>
  <dgm:cxnLst>
    <dgm:cxn modelId="{82B7950E-412C-4F38-BA10-0D56333B27C6}" type="presOf" srcId="{F08A63AF-F506-4F12-BE06-44DF96666FBF}" destId="{6BDB3A97-0CCD-4238-BAF9-8E9311A078E8}" srcOrd="0" destOrd="0" presId="urn:microsoft.com/office/officeart/2008/layout/NameandTitleOrganizationalChart"/>
    <dgm:cxn modelId="{CC5319D7-B171-4E02-B50C-9F3518E2D068}" type="presOf" srcId="{D5E44796-0950-4896-9B6E-831240636ABB}" destId="{A6314AF6-D271-4BB8-BDC7-69E38C85E5B8}" srcOrd="0" destOrd="0" presId="urn:microsoft.com/office/officeart/2008/layout/NameandTitleOrganizationalChart"/>
    <dgm:cxn modelId="{6A2109CE-A574-4263-B183-6093302C5253}" srcId="{9C7E4590-12CC-4427-9365-7F625624C8E5}" destId="{5ABC4D4C-71E6-4760-92B7-D6342D48EDA7}" srcOrd="0" destOrd="0" parTransId="{5F11B81F-210B-493E-9497-E62EFD813903}" sibTransId="{C08CAD3E-CEF5-480B-8715-E9F1EBDC8EEC}"/>
    <dgm:cxn modelId="{A8A9CD9A-4F5B-4218-A61D-46B8B2E25EAE}" type="presOf" srcId="{26153185-E6EB-4651-A730-FC5A4ED7D131}" destId="{004E3A50-58B5-421B-8471-364A49F6E8FE}" srcOrd="0" destOrd="0" presId="urn:microsoft.com/office/officeart/2008/layout/NameandTitleOrganizationalChart"/>
    <dgm:cxn modelId="{24DBBC0D-B366-463D-A09E-1B85DAFDDD37}" srcId="{5ABC4D4C-71E6-4760-92B7-D6342D48EDA7}" destId="{D5E44796-0950-4896-9B6E-831240636ABB}" srcOrd="1" destOrd="0" parTransId="{5A26A92C-9B14-46EA-A08B-4DFBA8CC9232}" sibTransId="{F313B4A8-4273-4ABD-BB40-3B5A44E1E7D6}"/>
    <dgm:cxn modelId="{BE05ACDE-3C78-44EF-97C7-7A726EC794DE}" type="presOf" srcId="{DFCFEE66-51F5-4E4E-9F34-95CE358804EB}" destId="{418BE1F5-71DF-423D-9F30-36C6C666919B}" srcOrd="1" destOrd="0" presId="urn:microsoft.com/office/officeart/2008/layout/NameandTitleOrganizationalChart"/>
    <dgm:cxn modelId="{336A3ACD-2B52-4F95-98A8-A810B02745DB}" type="presOf" srcId="{AF1E91D3-AD45-4256-8991-E3BC90A63EF4}" destId="{56D1B4AA-7958-47FC-9CCF-93CB03487221}" srcOrd="0" destOrd="0" presId="urn:microsoft.com/office/officeart/2008/layout/NameandTitleOrganizationalChart"/>
    <dgm:cxn modelId="{3562E0C3-C903-487C-87E2-407418828D4A}" type="presOf" srcId="{498FD7A3-E6F7-4BF4-9ABD-9DA6EAC578D7}" destId="{4A73ADC2-76D5-4705-ABF1-7522DC99B723}" srcOrd="1" destOrd="0" presId="urn:microsoft.com/office/officeart/2008/layout/NameandTitleOrganizationalChart"/>
    <dgm:cxn modelId="{070BDA30-EDA0-4F30-827E-1002F8F5FA10}" type="presOf" srcId="{5ABC4D4C-71E6-4760-92B7-D6342D48EDA7}" destId="{46E6A3EB-D14F-4872-81BF-FF4D30C1A0B4}" srcOrd="0" destOrd="0" presId="urn:microsoft.com/office/officeart/2008/layout/NameandTitleOrganizationalChart"/>
    <dgm:cxn modelId="{A0B75BC6-E7B5-4941-BC71-5223EE2E7D8F}" type="presOf" srcId="{758C23A7-395E-4447-9F40-345E06528396}" destId="{5B94EFE1-2213-4844-A27C-1DB198A729BF}" srcOrd="0" destOrd="0" presId="urn:microsoft.com/office/officeart/2008/layout/NameandTitleOrganizationalChart"/>
    <dgm:cxn modelId="{7E02EE75-813C-498E-88B7-8866B604C1AB}" type="presOf" srcId="{C08CAD3E-CEF5-480B-8715-E9F1EBDC8EEC}" destId="{DE8B4041-9EA7-4BF7-8C5B-0FE349CD352A}" srcOrd="0" destOrd="0" presId="urn:microsoft.com/office/officeart/2008/layout/NameandTitleOrganizationalChart"/>
    <dgm:cxn modelId="{D5A8CC6D-FD83-43D8-90AB-D24218947B06}" type="presOf" srcId="{1C3AEDA1-EFEB-4434-A26A-A8BC4BEA6068}" destId="{7A39EDED-1100-47F0-81A3-6B0A60160967}" srcOrd="0" destOrd="0" presId="urn:microsoft.com/office/officeart/2008/layout/NameandTitleOrganizationalChart"/>
    <dgm:cxn modelId="{7FBC6FEA-E0E1-4452-A5D6-612A8F85921A}" type="presOf" srcId="{B96DBB2B-E48E-4489-B5BD-838544818047}" destId="{0AEDD333-3E89-4791-9622-CAB02339280B}" srcOrd="1" destOrd="0" presId="urn:microsoft.com/office/officeart/2008/layout/NameandTitleOrganizationalChart"/>
    <dgm:cxn modelId="{25292EE7-378F-4E9E-9729-E16E2818C000}" type="presOf" srcId="{498FD7A3-E6F7-4BF4-9ABD-9DA6EAC578D7}" destId="{3F058B06-7EA7-432C-86AE-A1A8986384BD}" srcOrd="0" destOrd="0" presId="urn:microsoft.com/office/officeart/2008/layout/NameandTitleOrganizationalChart"/>
    <dgm:cxn modelId="{B8A12C83-E3D8-4CC9-937A-BA26E110D4B3}" type="presOf" srcId="{F313B4A8-4273-4ABD-BB40-3B5A44E1E7D6}" destId="{FB238CB6-05D6-4978-9B92-227616FCB8B0}" srcOrd="0" destOrd="0" presId="urn:microsoft.com/office/officeart/2008/layout/NameandTitleOrganizationalChart"/>
    <dgm:cxn modelId="{96D395C0-0C9C-406C-BE84-3140BBEB374D}" srcId="{5ABC4D4C-71E6-4760-92B7-D6342D48EDA7}" destId="{B96DBB2B-E48E-4489-B5BD-838544818047}" srcOrd="2" destOrd="0" parTransId="{1C3AEDA1-EFEB-4434-A26A-A8BC4BEA6068}" sibTransId="{AF1E91D3-AD45-4256-8991-E3BC90A63EF4}"/>
    <dgm:cxn modelId="{965A0941-F78B-4B17-B04C-9F0DD921DDDC}" type="presOf" srcId="{5A26A92C-9B14-46EA-A08B-4DFBA8CC9232}" destId="{6F5F2A6F-AFE7-42EF-8936-B2ED797D0EF5}" srcOrd="0" destOrd="0" presId="urn:microsoft.com/office/officeart/2008/layout/NameandTitleOrganizationalChart"/>
    <dgm:cxn modelId="{D2B79774-44FF-4302-8391-FA2EF1F819BC}" type="presOf" srcId="{7639EAF0-BFC9-4B99-A919-9DF00887BC90}" destId="{538F11C7-9209-4066-B3E5-49200F2069A8}" srcOrd="0" destOrd="0" presId="urn:microsoft.com/office/officeart/2008/layout/NameandTitleOrganizationalChart"/>
    <dgm:cxn modelId="{381FAF5F-0881-4632-BF82-70F15A34155D}" srcId="{5ABC4D4C-71E6-4760-92B7-D6342D48EDA7}" destId="{DFCFEE66-51F5-4E4E-9F34-95CE358804EB}" srcOrd="0" destOrd="0" parTransId="{758C23A7-395E-4447-9F40-345E06528396}" sibTransId="{26153185-E6EB-4651-A730-FC5A4ED7D131}"/>
    <dgm:cxn modelId="{B87CF2C0-68AA-4264-8FE8-45B7D63390C1}" type="presOf" srcId="{5ABC4D4C-71E6-4760-92B7-D6342D48EDA7}" destId="{2C5CC7EF-C9EE-4CF1-9CA3-8F08AF7AF445}" srcOrd="1" destOrd="0" presId="urn:microsoft.com/office/officeart/2008/layout/NameandTitleOrganizationalChart"/>
    <dgm:cxn modelId="{EF38CB3F-F227-473F-A901-5FC6BC5DFDD6}" type="presOf" srcId="{9C7E4590-12CC-4427-9365-7F625624C8E5}" destId="{27FDD7B1-2D10-4DB2-BAD1-545B8B3DEA58}" srcOrd="0" destOrd="0" presId="urn:microsoft.com/office/officeart/2008/layout/NameandTitleOrganizationalChart"/>
    <dgm:cxn modelId="{713E7231-7A8C-4C7C-A60F-EB4B1111041D}" srcId="{5ABC4D4C-71E6-4760-92B7-D6342D48EDA7}" destId="{498FD7A3-E6F7-4BF4-9ABD-9DA6EAC578D7}" srcOrd="3" destOrd="0" parTransId="{F08A63AF-F506-4F12-BE06-44DF96666FBF}" sibTransId="{7639EAF0-BFC9-4B99-A919-9DF00887BC90}"/>
    <dgm:cxn modelId="{CFC5BE9B-A24F-4716-9883-138C4087F878}" type="presOf" srcId="{B96DBB2B-E48E-4489-B5BD-838544818047}" destId="{36267A82-F6EA-4D85-ADEB-1D2C338A71AB}" srcOrd="0" destOrd="0" presId="urn:microsoft.com/office/officeart/2008/layout/NameandTitleOrganizationalChart"/>
    <dgm:cxn modelId="{C0D1A043-1A8B-4723-93D2-56F5DBCB0F18}" type="presOf" srcId="{D5E44796-0950-4896-9B6E-831240636ABB}" destId="{02CA2621-B844-4E6E-9CAE-6E05EFF84DDC}" srcOrd="1" destOrd="0" presId="urn:microsoft.com/office/officeart/2008/layout/NameandTitleOrganizationalChart"/>
    <dgm:cxn modelId="{40C462D1-DA83-4512-AE1C-6EC8D00DB5E0}" type="presOf" srcId="{DFCFEE66-51F5-4E4E-9F34-95CE358804EB}" destId="{27945B20-DBA4-4013-9E00-F880146DB459}" srcOrd="0" destOrd="0" presId="urn:microsoft.com/office/officeart/2008/layout/NameandTitleOrganizationalChart"/>
    <dgm:cxn modelId="{2FE450B9-CE8A-4688-A0B0-A589875F1988}" type="presParOf" srcId="{27FDD7B1-2D10-4DB2-BAD1-545B8B3DEA58}" destId="{2F3E36A1-5534-4DC2-AC1E-E66993F52B4E}" srcOrd="0" destOrd="0" presId="urn:microsoft.com/office/officeart/2008/layout/NameandTitleOrganizationalChart"/>
    <dgm:cxn modelId="{8B1E678C-5FBD-44BE-A64F-BC56FAA6CD7D}" type="presParOf" srcId="{2F3E36A1-5534-4DC2-AC1E-E66993F52B4E}" destId="{0A5BFD38-22BE-4DAE-9571-6ED0C24CE284}" srcOrd="0" destOrd="0" presId="urn:microsoft.com/office/officeart/2008/layout/NameandTitleOrganizationalChart"/>
    <dgm:cxn modelId="{02C994EF-7713-4D52-A734-8D11A9F15C3C}" type="presParOf" srcId="{0A5BFD38-22BE-4DAE-9571-6ED0C24CE284}" destId="{46E6A3EB-D14F-4872-81BF-FF4D30C1A0B4}" srcOrd="0" destOrd="0" presId="urn:microsoft.com/office/officeart/2008/layout/NameandTitleOrganizationalChart"/>
    <dgm:cxn modelId="{032E5E73-1DE9-412B-A3D6-427960AD9AA9}" type="presParOf" srcId="{0A5BFD38-22BE-4DAE-9571-6ED0C24CE284}" destId="{DE8B4041-9EA7-4BF7-8C5B-0FE349CD352A}" srcOrd="1" destOrd="0" presId="urn:microsoft.com/office/officeart/2008/layout/NameandTitleOrganizationalChart"/>
    <dgm:cxn modelId="{9BA9B768-FEFD-4508-86D7-3C976C2DB035}" type="presParOf" srcId="{0A5BFD38-22BE-4DAE-9571-6ED0C24CE284}" destId="{2C5CC7EF-C9EE-4CF1-9CA3-8F08AF7AF445}" srcOrd="2" destOrd="0" presId="urn:microsoft.com/office/officeart/2008/layout/NameandTitleOrganizationalChart"/>
    <dgm:cxn modelId="{AF8EF5D1-65D3-4F06-A2FF-04DB02F8BFC3}" type="presParOf" srcId="{2F3E36A1-5534-4DC2-AC1E-E66993F52B4E}" destId="{6B24F787-3FE2-4B73-9607-0F0A99465583}" srcOrd="1" destOrd="0" presId="urn:microsoft.com/office/officeart/2008/layout/NameandTitleOrganizationalChart"/>
    <dgm:cxn modelId="{ECB7FF8E-C0FF-4777-B9FF-3EC53BA5444C}" type="presParOf" srcId="{6B24F787-3FE2-4B73-9607-0F0A99465583}" destId="{6F5F2A6F-AFE7-42EF-8936-B2ED797D0EF5}" srcOrd="0" destOrd="0" presId="urn:microsoft.com/office/officeart/2008/layout/NameandTitleOrganizationalChart"/>
    <dgm:cxn modelId="{F84EF717-C933-424F-B42B-2BEBAB290A2D}" type="presParOf" srcId="{6B24F787-3FE2-4B73-9607-0F0A99465583}" destId="{BE8958DA-A6E9-41AB-9709-1B8FA1752EBB}" srcOrd="1" destOrd="0" presId="urn:microsoft.com/office/officeart/2008/layout/NameandTitleOrganizationalChart"/>
    <dgm:cxn modelId="{843A7E2C-0305-4756-99BE-124BF12761C2}" type="presParOf" srcId="{BE8958DA-A6E9-41AB-9709-1B8FA1752EBB}" destId="{028E6E38-2CE9-4437-9F4D-DAA356C3BB64}" srcOrd="0" destOrd="0" presId="urn:microsoft.com/office/officeart/2008/layout/NameandTitleOrganizationalChart"/>
    <dgm:cxn modelId="{66E52ECE-76F1-4C21-89D9-ACE8C1E2B853}" type="presParOf" srcId="{028E6E38-2CE9-4437-9F4D-DAA356C3BB64}" destId="{A6314AF6-D271-4BB8-BDC7-69E38C85E5B8}" srcOrd="0" destOrd="0" presId="urn:microsoft.com/office/officeart/2008/layout/NameandTitleOrganizationalChart"/>
    <dgm:cxn modelId="{2CC90521-F845-439E-AFEE-CBC017E48EC2}" type="presParOf" srcId="{028E6E38-2CE9-4437-9F4D-DAA356C3BB64}" destId="{FB238CB6-05D6-4978-9B92-227616FCB8B0}" srcOrd="1" destOrd="0" presId="urn:microsoft.com/office/officeart/2008/layout/NameandTitleOrganizationalChart"/>
    <dgm:cxn modelId="{B0C41F7B-D65A-4968-AC42-A9490993C39F}" type="presParOf" srcId="{028E6E38-2CE9-4437-9F4D-DAA356C3BB64}" destId="{02CA2621-B844-4E6E-9CAE-6E05EFF84DDC}" srcOrd="2" destOrd="0" presId="urn:microsoft.com/office/officeart/2008/layout/NameandTitleOrganizationalChart"/>
    <dgm:cxn modelId="{1DCF36C4-2BA3-4599-A78E-27ACD0FCEEB4}" type="presParOf" srcId="{BE8958DA-A6E9-41AB-9709-1B8FA1752EBB}" destId="{3A6E9943-0D5F-4B6C-8B57-5423025D67C8}" srcOrd="1" destOrd="0" presId="urn:microsoft.com/office/officeart/2008/layout/NameandTitleOrganizationalChart"/>
    <dgm:cxn modelId="{82FEF902-09BF-4E84-8BFF-B91585D81B4F}" type="presParOf" srcId="{BE8958DA-A6E9-41AB-9709-1B8FA1752EBB}" destId="{231786EB-C6E2-4C82-996E-374ADE30E2D9}" srcOrd="2" destOrd="0" presId="urn:microsoft.com/office/officeart/2008/layout/NameandTitleOrganizationalChart"/>
    <dgm:cxn modelId="{6D2AD795-C505-4424-9A4B-475B9E1C826D}" type="presParOf" srcId="{6B24F787-3FE2-4B73-9607-0F0A99465583}" destId="{7A39EDED-1100-47F0-81A3-6B0A60160967}" srcOrd="2" destOrd="0" presId="urn:microsoft.com/office/officeart/2008/layout/NameandTitleOrganizationalChart"/>
    <dgm:cxn modelId="{B055A913-8677-4C8B-9DBA-3409881454FA}" type="presParOf" srcId="{6B24F787-3FE2-4B73-9607-0F0A99465583}" destId="{02F0417F-EADE-48E7-8363-E532F888979E}" srcOrd="3" destOrd="0" presId="urn:microsoft.com/office/officeart/2008/layout/NameandTitleOrganizationalChart"/>
    <dgm:cxn modelId="{979A9FDD-EA51-4883-ACAF-380F2AF15A92}" type="presParOf" srcId="{02F0417F-EADE-48E7-8363-E532F888979E}" destId="{B17F4D06-CB1B-4768-84BC-252F042B6233}" srcOrd="0" destOrd="0" presId="urn:microsoft.com/office/officeart/2008/layout/NameandTitleOrganizationalChart"/>
    <dgm:cxn modelId="{425914FA-6724-4304-9464-CBE85BB5CD9A}" type="presParOf" srcId="{B17F4D06-CB1B-4768-84BC-252F042B6233}" destId="{36267A82-F6EA-4D85-ADEB-1D2C338A71AB}" srcOrd="0" destOrd="0" presId="urn:microsoft.com/office/officeart/2008/layout/NameandTitleOrganizationalChart"/>
    <dgm:cxn modelId="{B7BB844B-8E84-4BB3-9448-3B3D486D9788}" type="presParOf" srcId="{B17F4D06-CB1B-4768-84BC-252F042B6233}" destId="{56D1B4AA-7958-47FC-9CCF-93CB03487221}" srcOrd="1" destOrd="0" presId="urn:microsoft.com/office/officeart/2008/layout/NameandTitleOrganizationalChart"/>
    <dgm:cxn modelId="{C76FF6DE-0F1B-435C-A662-26800BFA735C}" type="presParOf" srcId="{B17F4D06-CB1B-4768-84BC-252F042B6233}" destId="{0AEDD333-3E89-4791-9622-CAB02339280B}" srcOrd="2" destOrd="0" presId="urn:microsoft.com/office/officeart/2008/layout/NameandTitleOrganizationalChart"/>
    <dgm:cxn modelId="{F9349CE5-F209-4598-8AED-A5CB8731C244}" type="presParOf" srcId="{02F0417F-EADE-48E7-8363-E532F888979E}" destId="{932D8CB8-3E3C-48BA-9EF9-20E8CDFC0472}" srcOrd="1" destOrd="0" presId="urn:microsoft.com/office/officeart/2008/layout/NameandTitleOrganizationalChart"/>
    <dgm:cxn modelId="{F61C24FC-A0CF-4EF7-B367-D40A4FD0F9A0}" type="presParOf" srcId="{02F0417F-EADE-48E7-8363-E532F888979E}" destId="{01E1C60C-4681-4DEC-B30E-64F08FD11EC2}" srcOrd="2" destOrd="0" presId="urn:microsoft.com/office/officeart/2008/layout/NameandTitleOrganizationalChart"/>
    <dgm:cxn modelId="{D554A5E9-138C-48F7-B5DC-D6464267F916}" type="presParOf" srcId="{6B24F787-3FE2-4B73-9607-0F0A99465583}" destId="{6BDB3A97-0CCD-4238-BAF9-8E9311A078E8}" srcOrd="4" destOrd="0" presId="urn:microsoft.com/office/officeart/2008/layout/NameandTitleOrganizationalChart"/>
    <dgm:cxn modelId="{CD500A4A-800C-4481-8DD6-A576BB48FA4A}" type="presParOf" srcId="{6B24F787-3FE2-4B73-9607-0F0A99465583}" destId="{8CE5BB7D-1747-4CEC-B5D1-13F0F8F10699}" srcOrd="5" destOrd="0" presId="urn:microsoft.com/office/officeart/2008/layout/NameandTitleOrganizationalChart"/>
    <dgm:cxn modelId="{52B1182C-DE41-49F9-90EE-803046F7CBAD}" type="presParOf" srcId="{8CE5BB7D-1747-4CEC-B5D1-13F0F8F10699}" destId="{38511442-1D55-41F6-B278-849EF6FE90BE}" srcOrd="0" destOrd="0" presId="urn:microsoft.com/office/officeart/2008/layout/NameandTitleOrganizationalChart"/>
    <dgm:cxn modelId="{DD29E503-F289-4693-AE14-50A651319BC5}" type="presParOf" srcId="{38511442-1D55-41F6-B278-849EF6FE90BE}" destId="{3F058B06-7EA7-432C-86AE-A1A8986384BD}" srcOrd="0" destOrd="0" presId="urn:microsoft.com/office/officeart/2008/layout/NameandTitleOrganizationalChart"/>
    <dgm:cxn modelId="{D7705EDF-271C-42FC-8760-802FDAB0F3B2}" type="presParOf" srcId="{38511442-1D55-41F6-B278-849EF6FE90BE}" destId="{538F11C7-9209-4066-B3E5-49200F2069A8}" srcOrd="1" destOrd="0" presId="urn:microsoft.com/office/officeart/2008/layout/NameandTitleOrganizationalChart"/>
    <dgm:cxn modelId="{14EB9D7A-7051-4AEB-A8B0-8CD2CEA6AE2B}" type="presParOf" srcId="{38511442-1D55-41F6-B278-849EF6FE90BE}" destId="{4A73ADC2-76D5-4705-ABF1-7522DC99B723}" srcOrd="2" destOrd="0" presId="urn:microsoft.com/office/officeart/2008/layout/NameandTitleOrganizationalChart"/>
    <dgm:cxn modelId="{C80A963E-25CD-4A1D-ABD6-F7504A2319A9}" type="presParOf" srcId="{8CE5BB7D-1747-4CEC-B5D1-13F0F8F10699}" destId="{1D630DF9-2090-419C-A259-2028F1ED18A8}" srcOrd="1" destOrd="0" presId="urn:microsoft.com/office/officeart/2008/layout/NameandTitleOrganizationalChart"/>
    <dgm:cxn modelId="{149F1270-DD91-484A-A8CC-491CFEB21859}" type="presParOf" srcId="{8CE5BB7D-1747-4CEC-B5D1-13F0F8F10699}" destId="{2D068A0B-2EC5-4DB4-BF14-65FEA5902C6B}" srcOrd="2" destOrd="0" presId="urn:microsoft.com/office/officeart/2008/layout/NameandTitleOrganizationalChart"/>
    <dgm:cxn modelId="{FD4BA2C0-A98E-47C0-928F-8556835B92C2}" type="presParOf" srcId="{2F3E36A1-5534-4DC2-AC1E-E66993F52B4E}" destId="{FCCA67EE-4524-4EA7-A6D6-F743BF666212}" srcOrd="2" destOrd="0" presId="urn:microsoft.com/office/officeart/2008/layout/NameandTitleOrganizationalChart"/>
    <dgm:cxn modelId="{EA2D7526-73F2-4FED-A28B-13AF7F319182}" type="presParOf" srcId="{FCCA67EE-4524-4EA7-A6D6-F743BF666212}" destId="{5B94EFE1-2213-4844-A27C-1DB198A729BF}" srcOrd="0" destOrd="0" presId="urn:microsoft.com/office/officeart/2008/layout/NameandTitleOrganizationalChart"/>
    <dgm:cxn modelId="{505767E4-AA9D-47D3-9667-5C24AED12A49}" type="presParOf" srcId="{FCCA67EE-4524-4EA7-A6D6-F743BF666212}" destId="{0C7FCB4C-F352-44B9-8D80-A971AEA3B099}" srcOrd="1" destOrd="0" presId="urn:microsoft.com/office/officeart/2008/layout/NameandTitleOrganizationalChart"/>
    <dgm:cxn modelId="{EE0FFC00-1BCF-4CB2-A5C2-BEFD9B9CF7FB}" type="presParOf" srcId="{0C7FCB4C-F352-44B9-8D80-A971AEA3B099}" destId="{3548D6B8-0206-4CF3-BC81-A21256DEA612}" srcOrd="0" destOrd="0" presId="urn:microsoft.com/office/officeart/2008/layout/NameandTitleOrganizationalChart"/>
    <dgm:cxn modelId="{AD72E293-3E36-402E-B0E4-4B2EE64A365C}" type="presParOf" srcId="{3548D6B8-0206-4CF3-BC81-A21256DEA612}" destId="{27945B20-DBA4-4013-9E00-F880146DB459}" srcOrd="0" destOrd="0" presId="urn:microsoft.com/office/officeart/2008/layout/NameandTitleOrganizationalChart"/>
    <dgm:cxn modelId="{9CB67012-4385-4B91-A302-EA73ED4AFB85}" type="presParOf" srcId="{3548D6B8-0206-4CF3-BC81-A21256DEA612}" destId="{004E3A50-58B5-421B-8471-364A49F6E8FE}" srcOrd="1" destOrd="0" presId="urn:microsoft.com/office/officeart/2008/layout/NameandTitleOrganizationalChart"/>
    <dgm:cxn modelId="{F292B5D8-C9E5-4FC1-A7F8-3731630A999A}" type="presParOf" srcId="{3548D6B8-0206-4CF3-BC81-A21256DEA612}" destId="{418BE1F5-71DF-423D-9F30-36C6C666919B}" srcOrd="2" destOrd="0" presId="urn:microsoft.com/office/officeart/2008/layout/NameandTitleOrganizationalChart"/>
    <dgm:cxn modelId="{122B3CFB-3464-4AA0-9C59-49B1A639EBDE}" type="presParOf" srcId="{0C7FCB4C-F352-44B9-8D80-A971AEA3B099}" destId="{283E79C9-7B32-486C-B26F-F6273C2C0A0C}" srcOrd="1" destOrd="0" presId="urn:microsoft.com/office/officeart/2008/layout/NameandTitleOrganizationalChart"/>
    <dgm:cxn modelId="{A1CFF418-5F1C-4F55-BA14-6ADE1B88EBEF}" type="presParOf" srcId="{0C7FCB4C-F352-44B9-8D80-A971AEA3B099}" destId="{4C8E1E3E-209E-49E4-A7F2-500F0EA0081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ECDAB-58CD-413A-B5A9-B2757E757989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2B76CB2-87F9-4AD7-82BF-16B1624B3518}">
      <dgm:prSet/>
      <dgm:spPr/>
      <dgm:t>
        <a:bodyPr/>
        <a:lstStyle/>
        <a:p>
          <a:r>
            <a:rPr lang="es-MX" dirty="0"/>
            <a:t>Director de operaciones</a:t>
          </a:r>
        </a:p>
      </dgm:t>
    </dgm:pt>
    <dgm:pt modelId="{33AF9B52-47C2-41E4-9D39-75969B3680AC}" type="parTrans" cxnId="{6F819F17-A18E-40E4-B2B9-5E8D6C07D0B7}">
      <dgm:prSet/>
      <dgm:spPr/>
      <dgm:t>
        <a:bodyPr/>
        <a:lstStyle/>
        <a:p>
          <a:endParaRPr lang="es-ES"/>
        </a:p>
      </dgm:t>
    </dgm:pt>
    <dgm:pt modelId="{1C9C3400-577D-47DF-BC27-6B6C31CFD8A3}" type="sibTrans" cxnId="{6F819F17-A18E-40E4-B2B9-5E8D6C07D0B7}">
      <dgm:prSet/>
      <dgm:spPr/>
      <dgm:t>
        <a:bodyPr/>
        <a:lstStyle/>
        <a:p>
          <a:endParaRPr lang="es-ES"/>
        </a:p>
      </dgm:t>
    </dgm:pt>
    <dgm:pt modelId="{4F1FA90D-E50A-4F2B-9945-4D698F3E1092}">
      <dgm:prSet/>
      <dgm:spPr/>
      <dgm:t>
        <a:bodyPr/>
        <a:lstStyle/>
        <a:p>
          <a:r>
            <a:rPr lang="es-MX" dirty="0"/>
            <a:t>Director de de desarrollo</a:t>
          </a:r>
        </a:p>
      </dgm:t>
    </dgm:pt>
    <dgm:pt modelId="{D43AEED0-50BE-4106-A732-5B5960662BCE}" type="parTrans" cxnId="{1C77CBCE-97F5-4878-8D33-1FE46407AB9C}">
      <dgm:prSet/>
      <dgm:spPr/>
      <dgm:t>
        <a:bodyPr/>
        <a:lstStyle/>
        <a:p>
          <a:endParaRPr lang="es-ES"/>
        </a:p>
      </dgm:t>
    </dgm:pt>
    <dgm:pt modelId="{08C4DA94-97B8-41A0-BB96-B32BDC59A89A}" type="sibTrans" cxnId="{1C77CBCE-97F5-4878-8D33-1FE46407AB9C}">
      <dgm:prSet/>
      <dgm:spPr/>
      <dgm:t>
        <a:bodyPr/>
        <a:lstStyle/>
        <a:p>
          <a:endParaRPr lang="es-ES"/>
        </a:p>
      </dgm:t>
    </dgm:pt>
    <dgm:pt modelId="{C8F89CF7-14C8-4D2A-B9FE-0AC61FC7F2A1}">
      <dgm:prSet/>
      <dgm:spPr/>
      <dgm:t>
        <a:bodyPr/>
        <a:lstStyle/>
        <a:p>
          <a:r>
            <a:rPr lang="es-MX" dirty="0"/>
            <a:t>Líder de proyectos</a:t>
          </a:r>
        </a:p>
      </dgm:t>
    </dgm:pt>
    <dgm:pt modelId="{6C3A2328-5C2C-43FB-BBB7-D1CBF961335B}" type="parTrans" cxnId="{8DA5DEB4-6CFE-42A6-8462-A403BA79F637}">
      <dgm:prSet/>
      <dgm:spPr/>
      <dgm:t>
        <a:bodyPr/>
        <a:lstStyle/>
        <a:p>
          <a:endParaRPr lang="es-ES"/>
        </a:p>
      </dgm:t>
    </dgm:pt>
    <dgm:pt modelId="{08A56AA0-CC47-4850-83D3-9E0412FCCF74}" type="sibTrans" cxnId="{8DA5DEB4-6CFE-42A6-8462-A403BA79F637}">
      <dgm:prSet/>
      <dgm:spPr/>
      <dgm:t>
        <a:bodyPr/>
        <a:lstStyle/>
        <a:p>
          <a:endParaRPr lang="es-ES"/>
        </a:p>
      </dgm:t>
    </dgm:pt>
    <dgm:pt modelId="{312D9904-D8F7-40CC-A355-FAB0791F5B56}">
      <dgm:prSet/>
      <dgm:spPr/>
      <dgm:t>
        <a:bodyPr/>
        <a:lstStyle/>
        <a:p>
          <a:r>
            <a:rPr lang="es-MX" dirty="0"/>
            <a:t>Líder de proyectos</a:t>
          </a:r>
        </a:p>
      </dgm:t>
    </dgm:pt>
    <dgm:pt modelId="{179D9C69-DEA5-4418-BB88-5FDBC2266A4C}" type="parTrans" cxnId="{D897C0E0-C1AE-4863-B210-4EFDCC93686F}">
      <dgm:prSet/>
      <dgm:spPr/>
      <dgm:t>
        <a:bodyPr/>
        <a:lstStyle/>
        <a:p>
          <a:endParaRPr lang="es-ES"/>
        </a:p>
      </dgm:t>
    </dgm:pt>
    <dgm:pt modelId="{05E0F1F2-9B14-4DB6-B385-16E3810EAA36}" type="sibTrans" cxnId="{D897C0E0-C1AE-4863-B210-4EFDCC93686F}">
      <dgm:prSet/>
      <dgm:spPr/>
      <dgm:t>
        <a:bodyPr/>
        <a:lstStyle/>
        <a:p>
          <a:endParaRPr lang="es-ES"/>
        </a:p>
      </dgm:t>
    </dgm:pt>
    <dgm:pt modelId="{A5506181-ABEA-402A-8DD3-31353199D591}">
      <dgm:prSet/>
      <dgm:spPr/>
      <dgm:t>
        <a:bodyPr/>
        <a:lstStyle/>
        <a:p>
          <a:r>
            <a:rPr lang="es-MX" dirty="0"/>
            <a:t>Gerente Comercial</a:t>
          </a:r>
        </a:p>
      </dgm:t>
    </dgm:pt>
    <dgm:pt modelId="{95493163-58D0-4329-BDA6-F8582AB0139C}" type="parTrans" cxnId="{3473DAF6-C626-4FD0-8EEF-3641516CFFAE}">
      <dgm:prSet/>
      <dgm:spPr/>
      <dgm:t>
        <a:bodyPr/>
        <a:lstStyle/>
        <a:p>
          <a:endParaRPr lang="es-ES"/>
        </a:p>
      </dgm:t>
    </dgm:pt>
    <dgm:pt modelId="{F636B721-41A7-4D35-9B44-A21B9BE4C15C}" type="sibTrans" cxnId="{3473DAF6-C626-4FD0-8EEF-3641516CFFAE}">
      <dgm:prSet/>
      <dgm:spPr/>
      <dgm:t>
        <a:bodyPr/>
        <a:lstStyle/>
        <a:p>
          <a:endParaRPr lang="es-ES"/>
        </a:p>
      </dgm:t>
    </dgm:pt>
    <dgm:pt modelId="{D80E88F2-828C-499F-9779-E7426301DDB7}">
      <dgm:prSet/>
      <dgm:spPr/>
      <dgm:t>
        <a:bodyPr/>
        <a:lstStyle/>
        <a:p>
          <a:r>
            <a:rPr lang="es-MX" dirty="0"/>
            <a:t>Líder de proyectos</a:t>
          </a:r>
        </a:p>
      </dgm:t>
    </dgm:pt>
    <dgm:pt modelId="{9384D0B9-9AC2-43AB-BD1E-763B7F4069DC}" type="parTrans" cxnId="{F3C83D01-0235-47E8-BB18-F4A845E94162}">
      <dgm:prSet/>
      <dgm:spPr/>
      <dgm:t>
        <a:bodyPr/>
        <a:lstStyle/>
        <a:p>
          <a:endParaRPr lang="es-ES"/>
        </a:p>
      </dgm:t>
    </dgm:pt>
    <dgm:pt modelId="{E551CE26-5A87-42BD-BA81-793356EE50B2}" type="sibTrans" cxnId="{F3C83D01-0235-47E8-BB18-F4A845E94162}">
      <dgm:prSet/>
      <dgm:spPr/>
      <dgm:t>
        <a:bodyPr/>
        <a:lstStyle/>
        <a:p>
          <a:endParaRPr lang="es-ES"/>
        </a:p>
      </dgm:t>
    </dgm:pt>
    <dgm:pt modelId="{68642118-016A-48E0-9789-916519190B05}">
      <dgm:prSet/>
      <dgm:spPr/>
      <dgm:t>
        <a:bodyPr/>
        <a:lstStyle/>
        <a:p>
          <a:r>
            <a:rPr lang="es-MX" dirty="0"/>
            <a:t>Líder de proyectos</a:t>
          </a:r>
        </a:p>
      </dgm:t>
    </dgm:pt>
    <dgm:pt modelId="{538BA032-4532-47D7-AF9B-6196C6AA2186}" type="parTrans" cxnId="{4306DF8F-591C-4646-8321-7BD9C41FBC9A}">
      <dgm:prSet/>
      <dgm:spPr/>
      <dgm:t>
        <a:bodyPr/>
        <a:lstStyle/>
        <a:p>
          <a:endParaRPr lang="es-ES"/>
        </a:p>
      </dgm:t>
    </dgm:pt>
    <dgm:pt modelId="{44A0163C-A07E-4A1C-88DB-FEFC08486D78}" type="sibTrans" cxnId="{4306DF8F-591C-4646-8321-7BD9C41FBC9A}">
      <dgm:prSet/>
      <dgm:spPr/>
      <dgm:t>
        <a:bodyPr/>
        <a:lstStyle/>
        <a:p>
          <a:endParaRPr lang="es-ES"/>
        </a:p>
      </dgm:t>
    </dgm:pt>
    <dgm:pt modelId="{6E0B3A4A-12C0-4533-A9DF-2704DDCCCD87}">
      <dgm:prSet/>
      <dgm:spPr/>
      <dgm:t>
        <a:bodyPr/>
        <a:lstStyle/>
        <a:p>
          <a:r>
            <a:rPr lang="es-MX" dirty="0"/>
            <a:t>Asistente comercial</a:t>
          </a:r>
        </a:p>
      </dgm:t>
    </dgm:pt>
    <dgm:pt modelId="{0EE68083-A2CB-40F3-AFE4-EAB77213FBAF}" type="parTrans" cxnId="{174FA06B-9CDC-4DC7-8425-956319BB1A29}">
      <dgm:prSet/>
      <dgm:spPr/>
      <dgm:t>
        <a:bodyPr/>
        <a:lstStyle/>
        <a:p>
          <a:endParaRPr lang="es-ES"/>
        </a:p>
      </dgm:t>
    </dgm:pt>
    <dgm:pt modelId="{A21DF21D-1CE2-49B8-B489-563792D1C774}" type="sibTrans" cxnId="{174FA06B-9CDC-4DC7-8425-956319BB1A29}">
      <dgm:prSet/>
      <dgm:spPr/>
      <dgm:t>
        <a:bodyPr/>
        <a:lstStyle/>
        <a:p>
          <a:endParaRPr lang="es-ES"/>
        </a:p>
      </dgm:t>
    </dgm:pt>
    <dgm:pt modelId="{7AA09048-7D52-4DAD-B777-91455C054356}">
      <dgm:prSet/>
      <dgm:spPr/>
      <dgm:t>
        <a:bodyPr/>
        <a:lstStyle/>
        <a:p>
          <a:r>
            <a:rPr lang="es-ES" dirty="0"/>
            <a:t>Junta directiva</a:t>
          </a:r>
        </a:p>
      </dgm:t>
    </dgm:pt>
    <dgm:pt modelId="{CF9273A8-5B9C-48A0-83E6-42F8045C8DC3}" type="parTrans" cxnId="{2053C231-CCB7-4298-BDC4-DF0F453ABCAA}">
      <dgm:prSet/>
      <dgm:spPr/>
      <dgm:t>
        <a:bodyPr/>
        <a:lstStyle/>
        <a:p>
          <a:endParaRPr lang="es-ES"/>
        </a:p>
      </dgm:t>
    </dgm:pt>
    <dgm:pt modelId="{8C253B93-7E53-449D-9608-F16456080DBF}" type="sibTrans" cxnId="{2053C231-CCB7-4298-BDC4-DF0F453ABCAA}">
      <dgm:prSet/>
      <dgm:spPr/>
      <dgm:t>
        <a:bodyPr/>
        <a:lstStyle/>
        <a:p>
          <a:endParaRPr lang="es-ES"/>
        </a:p>
      </dgm:t>
    </dgm:pt>
    <dgm:pt modelId="{199B264F-B1EA-4C31-AD39-261707DEC43B}" type="pres">
      <dgm:prSet presAssocID="{CD2ECDAB-58CD-413A-B5A9-B2757E7579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F491BE-B0A7-4CF1-B3EE-6D5703F0D979}" type="pres">
      <dgm:prSet presAssocID="{7AA09048-7D52-4DAD-B777-91455C054356}" presName="hierRoot1" presStyleCnt="0">
        <dgm:presLayoutVars>
          <dgm:hierBranch val="init"/>
        </dgm:presLayoutVars>
      </dgm:prSet>
      <dgm:spPr/>
    </dgm:pt>
    <dgm:pt modelId="{3A266C72-2E1F-4FD2-B094-EEEB9F86A70A}" type="pres">
      <dgm:prSet presAssocID="{7AA09048-7D52-4DAD-B777-91455C054356}" presName="rootComposite1" presStyleCnt="0"/>
      <dgm:spPr/>
    </dgm:pt>
    <dgm:pt modelId="{B633072A-37B7-4094-A21B-77AB666DAC8D}" type="pres">
      <dgm:prSet presAssocID="{7AA09048-7D52-4DAD-B777-91455C054356}" presName="rootText1" presStyleLbl="node0" presStyleIdx="0" presStyleCnt="1">
        <dgm:presLayoutVars>
          <dgm:chPref val="3"/>
        </dgm:presLayoutVars>
      </dgm:prSet>
      <dgm:spPr/>
    </dgm:pt>
    <dgm:pt modelId="{D7350944-3579-43E0-85CC-8852170F5194}" type="pres">
      <dgm:prSet presAssocID="{7AA09048-7D52-4DAD-B777-91455C054356}" presName="rootConnector1" presStyleLbl="node1" presStyleIdx="0" presStyleCnt="0"/>
      <dgm:spPr/>
    </dgm:pt>
    <dgm:pt modelId="{11A59EA0-6B51-435C-82E5-9B37D491D670}" type="pres">
      <dgm:prSet presAssocID="{7AA09048-7D52-4DAD-B777-91455C054356}" presName="hierChild2" presStyleCnt="0"/>
      <dgm:spPr/>
    </dgm:pt>
    <dgm:pt modelId="{241EDF7C-F731-4CA9-93EE-0B2AA2D6A703}" type="pres">
      <dgm:prSet presAssocID="{33AF9B52-47C2-41E4-9D39-75969B3680AC}" presName="Name37" presStyleLbl="parChTrans1D2" presStyleIdx="0" presStyleCnt="1"/>
      <dgm:spPr/>
    </dgm:pt>
    <dgm:pt modelId="{1D8E8AD3-4C38-41EE-B39F-3FDD994D3AC4}" type="pres">
      <dgm:prSet presAssocID="{D2B76CB2-87F9-4AD7-82BF-16B1624B3518}" presName="hierRoot2" presStyleCnt="0">
        <dgm:presLayoutVars>
          <dgm:hierBranch val="init"/>
        </dgm:presLayoutVars>
      </dgm:prSet>
      <dgm:spPr/>
    </dgm:pt>
    <dgm:pt modelId="{EDAC1850-7644-40A2-AAFF-EACECE242453}" type="pres">
      <dgm:prSet presAssocID="{D2B76CB2-87F9-4AD7-82BF-16B1624B3518}" presName="rootComposite" presStyleCnt="0"/>
      <dgm:spPr/>
    </dgm:pt>
    <dgm:pt modelId="{576E2FAD-4E0A-4F6A-B3F8-04BE98D66460}" type="pres">
      <dgm:prSet presAssocID="{D2B76CB2-87F9-4AD7-82BF-16B1624B3518}" presName="rootText" presStyleLbl="node2" presStyleIdx="0" presStyleCnt="1">
        <dgm:presLayoutVars>
          <dgm:chPref val="3"/>
        </dgm:presLayoutVars>
      </dgm:prSet>
      <dgm:spPr/>
    </dgm:pt>
    <dgm:pt modelId="{160F9283-102D-4394-9017-2BA7ECB05256}" type="pres">
      <dgm:prSet presAssocID="{D2B76CB2-87F9-4AD7-82BF-16B1624B3518}" presName="rootConnector" presStyleLbl="node2" presStyleIdx="0" presStyleCnt="1"/>
      <dgm:spPr/>
    </dgm:pt>
    <dgm:pt modelId="{B0E236D1-80F1-4BF3-862A-08EEC813899E}" type="pres">
      <dgm:prSet presAssocID="{D2B76CB2-87F9-4AD7-82BF-16B1624B3518}" presName="hierChild4" presStyleCnt="0"/>
      <dgm:spPr/>
    </dgm:pt>
    <dgm:pt modelId="{45BC95CF-8656-41CA-8C68-F4849CD0B77E}" type="pres">
      <dgm:prSet presAssocID="{D43AEED0-50BE-4106-A732-5B5960662BCE}" presName="Name37" presStyleLbl="parChTrans1D3" presStyleIdx="0" presStyleCnt="2"/>
      <dgm:spPr/>
    </dgm:pt>
    <dgm:pt modelId="{4187510B-1AA2-4C40-A31E-58D9A2671DCB}" type="pres">
      <dgm:prSet presAssocID="{4F1FA90D-E50A-4F2B-9945-4D698F3E1092}" presName="hierRoot2" presStyleCnt="0">
        <dgm:presLayoutVars>
          <dgm:hierBranch val="init"/>
        </dgm:presLayoutVars>
      </dgm:prSet>
      <dgm:spPr/>
    </dgm:pt>
    <dgm:pt modelId="{A852A90B-E5A9-4032-B048-EFF8A3E5121F}" type="pres">
      <dgm:prSet presAssocID="{4F1FA90D-E50A-4F2B-9945-4D698F3E1092}" presName="rootComposite" presStyleCnt="0"/>
      <dgm:spPr/>
    </dgm:pt>
    <dgm:pt modelId="{801647CE-E8D3-43C8-8760-2C5148C071A8}" type="pres">
      <dgm:prSet presAssocID="{4F1FA90D-E50A-4F2B-9945-4D698F3E1092}" presName="rootText" presStyleLbl="node3" presStyleIdx="0" presStyleCnt="2">
        <dgm:presLayoutVars>
          <dgm:chPref val="3"/>
        </dgm:presLayoutVars>
      </dgm:prSet>
      <dgm:spPr/>
    </dgm:pt>
    <dgm:pt modelId="{8FE7BCE9-238D-48D9-BF39-A9EF9D416083}" type="pres">
      <dgm:prSet presAssocID="{4F1FA90D-E50A-4F2B-9945-4D698F3E1092}" presName="rootConnector" presStyleLbl="node3" presStyleIdx="0" presStyleCnt="2"/>
      <dgm:spPr/>
    </dgm:pt>
    <dgm:pt modelId="{B4CE8EE0-8F1E-48DB-9D00-FD56C43F4C3D}" type="pres">
      <dgm:prSet presAssocID="{4F1FA90D-E50A-4F2B-9945-4D698F3E1092}" presName="hierChild4" presStyleCnt="0"/>
      <dgm:spPr/>
    </dgm:pt>
    <dgm:pt modelId="{3211B9FC-E934-4245-98D0-2CD961944A6C}" type="pres">
      <dgm:prSet presAssocID="{6C3A2328-5C2C-43FB-BBB7-D1CBF961335B}" presName="Name37" presStyleLbl="parChTrans1D4" presStyleIdx="0" presStyleCnt="5"/>
      <dgm:spPr/>
    </dgm:pt>
    <dgm:pt modelId="{E6CE043B-4FD1-442B-8A88-B7E96141D192}" type="pres">
      <dgm:prSet presAssocID="{C8F89CF7-14C8-4D2A-B9FE-0AC61FC7F2A1}" presName="hierRoot2" presStyleCnt="0">
        <dgm:presLayoutVars>
          <dgm:hierBranch val="init"/>
        </dgm:presLayoutVars>
      </dgm:prSet>
      <dgm:spPr/>
    </dgm:pt>
    <dgm:pt modelId="{0E4F133D-2D66-4A8D-99A3-8C23ED929FA2}" type="pres">
      <dgm:prSet presAssocID="{C8F89CF7-14C8-4D2A-B9FE-0AC61FC7F2A1}" presName="rootComposite" presStyleCnt="0"/>
      <dgm:spPr/>
    </dgm:pt>
    <dgm:pt modelId="{E1F661CE-6C80-47FA-933C-478FF48FC84F}" type="pres">
      <dgm:prSet presAssocID="{C8F89CF7-14C8-4D2A-B9FE-0AC61FC7F2A1}" presName="rootText" presStyleLbl="node4" presStyleIdx="0" presStyleCnt="5">
        <dgm:presLayoutVars>
          <dgm:chPref val="3"/>
        </dgm:presLayoutVars>
      </dgm:prSet>
      <dgm:spPr/>
    </dgm:pt>
    <dgm:pt modelId="{DCB00DC4-8CB8-44EA-B1C8-971034BE2C0C}" type="pres">
      <dgm:prSet presAssocID="{C8F89CF7-14C8-4D2A-B9FE-0AC61FC7F2A1}" presName="rootConnector" presStyleLbl="node4" presStyleIdx="0" presStyleCnt="5"/>
      <dgm:spPr/>
    </dgm:pt>
    <dgm:pt modelId="{164C12A3-F2F5-4B49-8F6F-B013A29AEC62}" type="pres">
      <dgm:prSet presAssocID="{C8F89CF7-14C8-4D2A-B9FE-0AC61FC7F2A1}" presName="hierChild4" presStyleCnt="0"/>
      <dgm:spPr/>
    </dgm:pt>
    <dgm:pt modelId="{70987D20-AD21-4D32-8CDA-35A5F1CAA95A}" type="pres">
      <dgm:prSet presAssocID="{C8F89CF7-14C8-4D2A-B9FE-0AC61FC7F2A1}" presName="hierChild5" presStyleCnt="0"/>
      <dgm:spPr/>
    </dgm:pt>
    <dgm:pt modelId="{869CB11E-D1E6-41E6-B8DF-EC4EC7833884}" type="pres">
      <dgm:prSet presAssocID="{179D9C69-DEA5-4418-BB88-5FDBC2266A4C}" presName="Name37" presStyleLbl="parChTrans1D4" presStyleIdx="1" presStyleCnt="5"/>
      <dgm:spPr/>
    </dgm:pt>
    <dgm:pt modelId="{13DE6725-917D-488C-8AEB-38FC56BC909B}" type="pres">
      <dgm:prSet presAssocID="{312D9904-D8F7-40CC-A355-FAB0791F5B56}" presName="hierRoot2" presStyleCnt="0">
        <dgm:presLayoutVars>
          <dgm:hierBranch val="init"/>
        </dgm:presLayoutVars>
      </dgm:prSet>
      <dgm:spPr/>
    </dgm:pt>
    <dgm:pt modelId="{95CD27D9-0730-48F6-B233-AFBB506F467D}" type="pres">
      <dgm:prSet presAssocID="{312D9904-D8F7-40CC-A355-FAB0791F5B56}" presName="rootComposite" presStyleCnt="0"/>
      <dgm:spPr/>
    </dgm:pt>
    <dgm:pt modelId="{C8EEDBF4-9566-42D6-8D3F-7C78EDB81D75}" type="pres">
      <dgm:prSet presAssocID="{312D9904-D8F7-40CC-A355-FAB0791F5B56}" presName="rootText" presStyleLbl="node4" presStyleIdx="1" presStyleCnt="5">
        <dgm:presLayoutVars>
          <dgm:chPref val="3"/>
        </dgm:presLayoutVars>
      </dgm:prSet>
      <dgm:spPr/>
    </dgm:pt>
    <dgm:pt modelId="{1C9FE1C8-52E1-4D84-9CC5-694EF32E5DEB}" type="pres">
      <dgm:prSet presAssocID="{312D9904-D8F7-40CC-A355-FAB0791F5B56}" presName="rootConnector" presStyleLbl="node4" presStyleIdx="1" presStyleCnt="5"/>
      <dgm:spPr/>
    </dgm:pt>
    <dgm:pt modelId="{9456B352-4991-4A44-940C-89640DAB4553}" type="pres">
      <dgm:prSet presAssocID="{312D9904-D8F7-40CC-A355-FAB0791F5B56}" presName="hierChild4" presStyleCnt="0"/>
      <dgm:spPr/>
    </dgm:pt>
    <dgm:pt modelId="{8CEB7CA8-5E03-4101-A2F5-91B582C4BDD2}" type="pres">
      <dgm:prSet presAssocID="{312D9904-D8F7-40CC-A355-FAB0791F5B56}" presName="hierChild5" presStyleCnt="0"/>
      <dgm:spPr/>
    </dgm:pt>
    <dgm:pt modelId="{8AB52FD9-4E7D-4336-8D06-6126F8574489}" type="pres">
      <dgm:prSet presAssocID="{4F1FA90D-E50A-4F2B-9945-4D698F3E1092}" presName="hierChild5" presStyleCnt="0"/>
      <dgm:spPr/>
    </dgm:pt>
    <dgm:pt modelId="{4CB798CC-41D4-4F15-AFBE-A3615647B5B9}" type="pres">
      <dgm:prSet presAssocID="{95493163-58D0-4329-BDA6-F8582AB0139C}" presName="Name37" presStyleLbl="parChTrans1D3" presStyleIdx="1" presStyleCnt="2"/>
      <dgm:spPr/>
    </dgm:pt>
    <dgm:pt modelId="{42019D97-6982-47AC-8E53-D48AD76C8F37}" type="pres">
      <dgm:prSet presAssocID="{A5506181-ABEA-402A-8DD3-31353199D591}" presName="hierRoot2" presStyleCnt="0">
        <dgm:presLayoutVars>
          <dgm:hierBranch val="init"/>
        </dgm:presLayoutVars>
      </dgm:prSet>
      <dgm:spPr/>
    </dgm:pt>
    <dgm:pt modelId="{404AF11D-50E1-41E6-8D63-F9DBDCC99978}" type="pres">
      <dgm:prSet presAssocID="{A5506181-ABEA-402A-8DD3-31353199D591}" presName="rootComposite" presStyleCnt="0"/>
      <dgm:spPr/>
    </dgm:pt>
    <dgm:pt modelId="{DBD3434F-916A-4701-9349-5CC8951852D8}" type="pres">
      <dgm:prSet presAssocID="{A5506181-ABEA-402A-8DD3-31353199D591}" presName="rootText" presStyleLbl="node3" presStyleIdx="1" presStyleCnt="2">
        <dgm:presLayoutVars>
          <dgm:chPref val="3"/>
        </dgm:presLayoutVars>
      </dgm:prSet>
      <dgm:spPr/>
    </dgm:pt>
    <dgm:pt modelId="{FB70F634-C3BA-4B69-B584-0FB79F30D5E4}" type="pres">
      <dgm:prSet presAssocID="{A5506181-ABEA-402A-8DD3-31353199D591}" presName="rootConnector" presStyleLbl="node3" presStyleIdx="1" presStyleCnt="2"/>
      <dgm:spPr/>
    </dgm:pt>
    <dgm:pt modelId="{C9A0805D-B367-4B65-8DF7-0D140FC978D4}" type="pres">
      <dgm:prSet presAssocID="{A5506181-ABEA-402A-8DD3-31353199D591}" presName="hierChild4" presStyleCnt="0"/>
      <dgm:spPr/>
    </dgm:pt>
    <dgm:pt modelId="{02FF4A82-9F9C-46AA-B184-12FFB7B1EFB0}" type="pres">
      <dgm:prSet presAssocID="{9384D0B9-9AC2-43AB-BD1E-763B7F4069DC}" presName="Name37" presStyleLbl="parChTrans1D4" presStyleIdx="2" presStyleCnt="5"/>
      <dgm:spPr/>
    </dgm:pt>
    <dgm:pt modelId="{46283812-C0BF-4832-A21C-BB46760E61BC}" type="pres">
      <dgm:prSet presAssocID="{D80E88F2-828C-499F-9779-E7426301DDB7}" presName="hierRoot2" presStyleCnt="0">
        <dgm:presLayoutVars>
          <dgm:hierBranch val="init"/>
        </dgm:presLayoutVars>
      </dgm:prSet>
      <dgm:spPr/>
    </dgm:pt>
    <dgm:pt modelId="{903E981A-DECE-4351-8D66-6F028A0E06B5}" type="pres">
      <dgm:prSet presAssocID="{D80E88F2-828C-499F-9779-E7426301DDB7}" presName="rootComposite" presStyleCnt="0"/>
      <dgm:spPr/>
    </dgm:pt>
    <dgm:pt modelId="{1C340E70-F6AE-4DC4-86C9-82991AD50C95}" type="pres">
      <dgm:prSet presAssocID="{D80E88F2-828C-499F-9779-E7426301DDB7}" presName="rootText" presStyleLbl="node4" presStyleIdx="2" presStyleCnt="5">
        <dgm:presLayoutVars>
          <dgm:chPref val="3"/>
        </dgm:presLayoutVars>
      </dgm:prSet>
      <dgm:spPr/>
    </dgm:pt>
    <dgm:pt modelId="{BC3B1C0E-81DA-482D-8E31-9A3E42845E19}" type="pres">
      <dgm:prSet presAssocID="{D80E88F2-828C-499F-9779-E7426301DDB7}" presName="rootConnector" presStyleLbl="node4" presStyleIdx="2" presStyleCnt="5"/>
      <dgm:spPr/>
    </dgm:pt>
    <dgm:pt modelId="{4CA72B31-6381-4885-B541-B9B847F307D4}" type="pres">
      <dgm:prSet presAssocID="{D80E88F2-828C-499F-9779-E7426301DDB7}" presName="hierChild4" presStyleCnt="0"/>
      <dgm:spPr/>
    </dgm:pt>
    <dgm:pt modelId="{C5268C66-9413-422C-9EAE-6D65EB8A8170}" type="pres">
      <dgm:prSet presAssocID="{D80E88F2-828C-499F-9779-E7426301DDB7}" presName="hierChild5" presStyleCnt="0"/>
      <dgm:spPr/>
    </dgm:pt>
    <dgm:pt modelId="{2BEC5CFC-CCCD-40B1-A693-CD4B42D65B13}" type="pres">
      <dgm:prSet presAssocID="{538BA032-4532-47D7-AF9B-6196C6AA2186}" presName="Name37" presStyleLbl="parChTrans1D4" presStyleIdx="3" presStyleCnt="5"/>
      <dgm:spPr/>
    </dgm:pt>
    <dgm:pt modelId="{E10F449B-C0F1-43ED-8CD8-96F3272A257D}" type="pres">
      <dgm:prSet presAssocID="{68642118-016A-48E0-9789-916519190B05}" presName="hierRoot2" presStyleCnt="0">
        <dgm:presLayoutVars>
          <dgm:hierBranch val="init"/>
        </dgm:presLayoutVars>
      </dgm:prSet>
      <dgm:spPr/>
    </dgm:pt>
    <dgm:pt modelId="{2F365236-E36B-459A-8583-1B03F9C2736F}" type="pres">
      <dgm:prSet presAssocID="{68642118-016A-48E0-9789-916519190B05}" presName="rootComposite" presStyleCnt="0"/>
      <dgm:spPr/>
    </dgm:pt>
    <dgm:pt modelId="{475CECA1-DD69-4ACC-9E30-1D08FE13145C}" type="pres">
      <dgm:prSet presAssocID="{68642118-016A-48E0-9789-916519190B05}" presName="rootText" presStyleLbl="node4" presStyleIdx="3" presStyleCnt="5">
        <dgm:presLayoutVars>
          <dgm:chPref val="3"/>
        </dgm:presLayoutVars>
      </dgm:prSet>
      <dgm:spPr/>
    </dgm:pt>
    <dgm:pt modelId="{90B483AC-712D-4F2F-9307-9D72716F837B}" type="pres">
      <dgm:prSet presAssocID="{68642118-016A-48E0-9789-916519190B05}" presName="rootConnector" presStyleLbl="node4" presStyleIdx="3" presStyleCnt="5"/>
      <dgm:spPr/>
    </dgm:pt>
    <dgm:pt modelId="{94EDD8CB-B7D6-44DC-BB9E-ABA418A2D2C1}" type="pres">
      <dgm:prSet presAssocID="{68642118-016A-48E0-9789-916519190B05}" presName="hierChild4" presStyleCnt="0"/>
      <dgm:spPr/>
    </dgm:pt>
    <dgm:pt modelId="{14760E16-59FC-4A27-B12B-123AE513C71B}" type="pres">
      <dgm:prSet presAssocID="{68642118-016A-48E0-9789-916519190B05}" presName="hierChild5" presStyleCnt="0"/>
      <dgm:spPr/>
    </dgm:pt>
    <dgm:pt modelId="{082FC1EC-A449-425D-B778-2F0E7AD327BF}" type="pres">
      <dgm:prSet presAssocID="{0EE68083-A2CB-40F3-AFE4-EAB77213FBAF}" presName="Name37" presStyleLbl="parChTrans1D4" presStyleIdx="4" presStyleCnt="5"/>
      <dgm:spPr/>
    </dgm:pt>
    <dgm:pt modelId="{9E05F2C3-175E-45DF-9901-51278E267F58}" type="pres">
      <dgm:prSet presAssocID="{6E0B3A4A-12C0-4533-A9DF-2704DDCCCD87}" presName="hierRoot2" presStyleCnt="0">
        <dgm:presLayoutVars>
          <dgm:hierBranch val="init"/>
        </dgm:presLayoutVars>
      </dgm:prSet>
      <dgm:spPr/>
    </dgm:pt>
    <dgm:pt modelId="{B90D8920-6187-49BA-B80D-743A3C300619}" type="pres">
      <dgm:prSet presAssocID="{6E0B3A4A-12C0-4533-A9DF-2704DDCCCD87}" presName="rootComposite" presStyleCnt="0"/>
      <dgm:spPr/>
    </dgm:pt>
    <dgm:pt modelId="{D6AE2D0D-2F22-4732-B6C6-E88FC627C08E}" type="pres">
      <dgm:prSet presAssocID="{6E0B3A4A-12C0-4533-A9DF-2704DDCCCD87}" presName="rootText" presStyleLbl="node4" presStyleIdx="4" presStyleCnt="5">
        <dgm:presLayoutVars>
          <dgm:chPref val="3"/>
        </dgm:presLayoutVars>
      </dgm:prSet>
      <dgm:spPr/>
    </dgm:pt>
    <dgm:pt modelId="{4C16113F-1FA4-4CF0-A441-3A8F201A8CFF}" type="pres">
      <dgm:prSet presAssocID="{6E0B3A4A-12C0-4533-A9DF-2704DDCCCD87}" presName="rootConnector" presStyleLbl="node4" presStyleIdx="4" presStyleCnt="5"/>
      <dgm:spPr/>
    </dgm:pt>
    <dgm:pt modelId="{C14BDB86-F79D-430A-BB9D-03BCA06B5EB5}" type="pres">
      <dgm:prSet presAssocID="{6E0B3A4A-12C0-4533-A9DF-2704DDCCCD87}" presName="hierChild4" presStyleCnt="0"/>
      <dgm:spPr/>
    </dgm:pt>
    <dgm:pt modelId="{77CCA2EA-A739-4B0A-A0CF-9B8B9028781E}" type="pres">
      <dgm:prSet presAssocID="{6E0B3A4A-12C0-4533-A9DF-2704DDCCCD87}" presName="hierChild5" presStyleCnt="0"/>
      <dgm:spPr/>
    </dgm:pt>
    <dgm:pt modelId="{E4866B98-50B4-48C1-A18D-BE32DD00F663}" type="pres">
      <dgm:prSet presAssocID="{A5506181-ABEA-402A-8DD3-31353199D591}" presName="hierChild5" presStyleCnt="0"/>
      <dgm:spPr/>
    </dgm:pt>
    <dgm:pt modelId="{5A467967-07B7-40DF-9B65-F07A0F44D634}" type="pres">
      <dgm:prSet presAssocID="{D2B76CB2-87F9-4AD7-82BF-16B1624B3518}" presName="hierChild5" presStyleCnt="0"/>
      <dgm:spPr/>
    </dgm:pt>
    <dgm:pt modelId="{18AA1411-4562-4104-BA83-A462B076212F}" type="pres">
      <dgm:prSet presAssocID="{7AA09048-7D52-4DAD-B777-91455C054356}" presName="hierChild3" presStyleCnt="0"/>
      <dgm:spPr/>
    </dgm:pt>
  </dgm:ptLst>
  <dgm:cxnLst>
    <dgm:cxn modelId="{174FA06B-9CDC-4DC7-8425-956319BB1A29}" srcId="{A5506181-ABEA-402A-8DD3-31353199D591}" destId="{6E0B3A4A-12C0-4533-A9DF-2704DDCCCD87}" srcOrd="2" destOrd="0" parTransId="{0EE68083-A2CB-40F3-AFE4-EAB77213FBAF}" sibTransId="{A21DF21D-1CE2-49B8-B489-563792D1C774}"/>
    <dgm:cxn modelId="{F3C83D01-0235-47E8-BB18-F4A845E94162}" srcId="{A5506181-ABEA-402A-8DD3-31353199D591}" destId="{D80E88F2-828C-499F-9779-E7426301DDB7}" srcOrd="0" destOrd="0" parTransId="{9384D0B9-9AC2-43AB-BD1E-763B7F4069DC}" sibTransId="{E551CE26-5A87-42BD-BA81-793356EE50B2}"/>
    <dgm:cxn modelId="{8E7A0708-75E8-475F-B6E0-40A399D71EAB}" type="presOf" srcId="{D43AEED0-50BE-4106-A732-5B5960662BCE}" destId="{45BC95CF-8656-41CA-8C68-F4849CD0B77E}" srcOrd="0" destOrd="0" presId="urn:microsoft.com/office/officeart/2005/8/layout/orgChart1"/>
    <dgm:cxn modelId="{1C77CBCE-97F5-4878-8D33-1FE46407AB9C}" srcId="{D2B76CB2-87F9-4AD7-82BF-16B1624B3518}" destId="{4F1FA90D-E50A-4F2B-9945-4D698F3E1092}" srcOrd="0" destOrd="0" parTransId="{D43AEED0-50BE-4106-A732-5B5960662BCE}" sibTransId="{08C4DA94-97B8-41A0-BB96-B32BDC59A89A}"/>
    <dgm:cxn modelId="{3473DAF6-C626-4FD0-8EEF-3641516CFFAE}" srcId="{D2B76CB2-87F9-4AD7-82BF-16B1624B3518}" destId="{A5506181-ABEA-402A-8DD3-31353199D591}" srcOrd="1" destOrd="0" parTransId="{95493163-58D0-4329-BDA6-F8582AB0139C}" sibTransId="{F636B721-41A7-4D35-9B44-A21B9BE4C15C}"/>
    <dgm:cxn modelId="{DA4A9239-3EE1-4BAE-92BA-2FAE240EEC03}" type="presOf" srcId="{312D9904-D8F7-40CC-A355-FAB0791F5B56}" destId="{1C9FE1C8-52E1-4D84-9CC5-694EF32E5DEB}" srcOrd="1" destOrd="0" presId="urn:microsoft.com/office/officeart/2005/8/layout/orgChart1"/>
    <dgm:cxn modelId="{9EE2AABA-FADE-4BB6-84DD-B38D29A79ED7}" type="presOf" srcId="{A5506181-ABEA-402A-8DD3-31353199D591}" destId="{FB70F634-C3BA-4B69-B584-0FB79F30D5E4}" srcOrd="1" destOrd="0" presId="urn:microsoft.com/office/officeart/2005/8/layout/orgChart1"/>
    <dgm:cxn modelId="{CD6D360C-8B91-47BF-B7AB-899D2361CAC1}" type="presOf" srcId="{9384D0B9-9AC2-43AB-BD1E-763B7F4069DC}" destId="{02FF4A82-9F9C-46AA-B184-12FFB7B1EFB0}" srcOrd="0" destOrd="0" presId="urn:microsoft.com/office/officeart/2005/8/layout/orgChart1"/>
    <dgm:cxn modelId="{C539EB9E-48CC-444E-8964-90AB32A8D761}" type="presOf" srcId="{7AA09048-7D52-4DAD-B777-91455C054356}" destId="{D7350944-3579-43E0-85CC-8852170F5194}" srcOrd="1" destOrd="0" presId="urn:microsoft.com/office/officeart/2005/8/layout/orgChart1"/>
    <dgm:cxn modelId="{37FDAD08-EC24-4D0C-A58F-B464DADEE72B}" type="presOf" srcId="{D80E88F2-828C-499F-9779-E7426301DDB7}" destId="{1C340E70-F6AE-4DC4-86C9-82991AD50C95}" srcOrd="0" destOrd="0" presId="urn:microsoft.com/office/officeart/2005/8/layout/orgChart1"/>
    <dgm:cxn modelId="{708AB60D-B5EF-4D4E-A7F7-82819A6C890E}" type="presOf" srcId="{6C3A2328-5C2C-43FB-BBB7-D1CBF961335B}" destId="{3211B9FC-E934-4245-98D0-2CD961944A6C}" srcOrd="0" destOrd="0" presId="urn:microsoft.com/office/officeart/2005/8/layout/orgChart1"/>
    <dgm:cxn modelId="{4306DF8F-591C-4646-8321-7BD9C41FBC9A}" srcId="{A5506181-ABEA-402A-8DD3-31353199D591}" destId="{68642118-016A-48E0-9789-916519190B05}" srcOrd="1" destOrd="0" parTransId="{538BA032-4532-47D7-AF9B-6196C6AA2186}" sibTransId="{44A0163C-A07E-4A1C-88DB-FEFC08486D78}"/>
    <dgm:cxn modelId="{14170695-C29A-43B0-8751-D59D43CD648D}" type="presOf" srcId="{95493163-58D0-4329-BDA6-F8582AB0139C}" destId="{4CB798CC-41D4-4F15-AFBE-A3615647B5B9}" srcOrd="0" destOrd="0" presId="urn:microsoft.com/office/officeart/2005/8/layout/orgChart1"/>
    <dgm:cxn modelId="{69B18FE4-2EDE-401E-AE37-E4F8A2A73B23}" type="presOf" srcId="{D2B76CB2-87F9-4AD7-82BF-16B1624B3518}" destId="{576E2FAD-4E0A-4F6A-B3F8-04BE98D66460}" srcOrd="0" destOrd="0" presId="urn:microsoft.com/office/officeart/2005/8/layout/orgChart1"/>
    <dgm:cxn modelId="{D897C0E0-C1AE-4863-B210-4EFDCC93686F}" srcId="{4F1FA90D-E50A-4F2B-9945-4D698F3E1092}" destId="{312D9904-D8F7-40CC-A355-FAB0791F5B56}" srcOrd="1" destOrd="0" parTransId="{179D9C69-DEA5-4418-BB88-5FDBC2266A4C}" sibTransId="{05E0F1F2-9B14-4DB6-B385-16E3810EAA36}"/>
    <dgm:cxn modelId="{3C879D97-B539-40CC-B2A7-761122ECDCF0}" type="presOf" srcId="{7AA09048-7D52-4DAD-B777-91455C054356}" destId="{B633072A-37B7-4094-A21B-77AB666DAC8D}" srcOrd="0" destOrd="0" presId="urn:microsoft.com/office/officeart/2005/8/layout/orgChart1"/>
    <dgm:cxn modelId="{F33E8E05-9D44-42CA-B18D-25B77371BD44}" type="presOf" srcId="{4F1FA90D-E50A-4F2B-9945-4D698F3E1092}" destId="{8FE7BCE9-238D-48D9-BF39-A9EF9D416083}" srcOrd="1" destOrd="0" presId="urn:microsoft.com/office/officeart/2005/8/layout/orgChart1"/>
    <dgm:cxn modelId="{7ADD26EA-1C2D-46E7-802C-B3C56AFBE5DA}" type="presOf" srcId="{33AF9B52-47C2-41E4-9D39-75969B3680AC}" destId="{241EDF7C-F731-4CA9-93EE-0B2AA2D6A703}" srcOrd="0" destOrd="0" presId="urn:microsoft.com/office/officeart/2005/8/layout/orgChart1"/>
    <dgm:cxn modelId="{CDCBAB8E-A016-488C-80DA-1811E1ED75BA}" type="presOf" srcId="{0EE68083-A2CB-40F3-AFE4-EAB77213FBAF}" destId="{082FC1EC-A449-425D-B778-2F0E7AD327BF}" srcOrd="0" destOrd="0" presId="urn:microsoft.com/office/officeart/2005/8/layout/orgChart1"/>
    <dgm:cxn modelId="{D50D42DA-519C-4982-AB05-D32917F143B1}" type="presOf" srcId="{6E0B3A4A-12C0-4533-A9DF-2704DDCCCD87}" destId="{4C16113F-1FA4-4CF0-A441-3A8F201A8CFF}" srcOrd="1" destOrd="0" presId="urn:microsoft.com/office/officeart/2005/8/layout/orgChart1"/>
    <dgm:cxn modelId="{ACA34379-43BA-4EAC-8BDE-E2BD8EFF5D31}" type="presOf" srcId="{6E0B3A4A-12C0-4533-A9DF-2704DDCCCD87}" destId="{D6AE2D0D-2F22-4732-B6C6-E88FC627C08E}" srcOrd="0" destOrd="0" presId="urn:microsoft.com/office/officeart/2005/8/layout/orgChart1"/>
    <dgm:cxn modelId="{A5554CC8-9572-4240-8E54-D0B525D77C47}" type="presOf" srcId="{C8F89CF7-14C8-4D2A-B9FE-0AC61FC7F2A1}" destId="{DCB00DC4-8CB8-44EA-B1C8-971034BE2C0C}" srcOrd="1" destOrd="0" presId="urn:microsoft.com/office/officeart/2005/8/layout/orgChart1"/>
    <dgm:cxn modelId="{1286F1D0-E479-4265-8EC8-B3B09A224039}" type="presOf" srcId="{68642118-016A-48E0-9789-916519190B05}" destId="{475CECA1-DD69-4ACC-9E30-1D08FE13145C}" srcOrd="0" destOrd="0" presId="urn:microsoft.com/office/officeart/2005/8/layout/orgChart1"/>
    <dgm:cxn modelId="{6F819F17-A18E-40E4-B2B9-5E8D6C07D0B7}" srcId="{7AA09048-7D52-4DAD-B777-91455C054356}" destId="{D2B76CB2-87F9-4AD7-82BF-16B1624B3518}" srcOrd="0" destOrd="0" parTransId="{33AF9B52-47C2-41E4-9D39-75969B3680AC}" sibTransId="{1C9C3400-577D-47DF-BC27-6B6C31CFD8A3}"/>
    <dgm:cxn modelId="{729C6757-7061-4F3F-8CF1-9E7924A0AC7F}" type="presOf" srcId="{C8F89CF7-14C8-4D2A-B9FE-0AC61FC7F2A1}" destId="{E1F661CE-6C80-47FA-933C-478FF48FC84F}" srcOrd="0" destOrd="0" presId="urn:microsoft.com/office/officeart/2005/8/layout/orgChart1"/>
    <dgm:cxn modelId="{B37F3CDF-6909-494B-80D0-773CD1D481CD}" type="presOf" srcId="{68642118-016A-48E0-9789-916519190B05}" destId="{90B483AC-712D-4F2F-9307-9D72716F837B}" srcOrd="1" destOrd="0" presId="urn:microsoft.com/office/officeart/2005/8/layout/orgChart1"/>
    <dgm:cxn modelId="{2053C231-CCB7-4298-BDC4-DF0F453ABCAA}" srcId="{CD2ECDAB-58CD-413A-B5A9-B2757E757989}" destId="{7AA09048-7D52-4DAD-B777-91455C054356}" srcOrd="0" destOrd="0" parTransId="{CF9273A8-5B9C-48A0-83E6-42F8045C8DC3}" sibTransId="{8C253B93-7E53-449D-9608-F16456080DBF}"/>
    <dgm:cxn modelId="{8DA5DEB4-6CFE-42A6-8462-A403BA79F637}" srcId="{4F1FA90D-E50A-4F2B-9945-4D698F3E1092}" destId="{C8F89CF7-14C8-4D2A-B9FE-0AC61FC7F2A1}" srcOrd="0" destOrd="0" parTransId="{6C3A2328-5C2C-43FB-BBB7-D1CBF961335B}" sibTransId="{08A56AA0-CC47-4850-83D3-9E0412FCCF74}"/>
    <dgm:cxn modelId="{6E2917CA-E86A-4B7B-AA65-58853721A513}" type="presOf" srcId="{538BA032-4532-47D7-AF9B-6196C6AA2186}" destId="{2BEC5CFC-CCCD-40B1-A693-CD4B42D65B13}" srcOrd="0" destOrd="0" presId="urn:microsoft.com/office/officeart/2005/8/layout/orgChart1"/>
    <dgm:cxn modelId="{4827E338-70F4-46C6-A2ED-A0B8AF0C1F1F}" type="presOf" srcId="{A5506181-ABEA-402A-8DD3-31353199D591}" destId="{DBD3434F-916A-4701-9349-5CC8951852D8}" srcOrd="0" destOrd="0" presId="urn:microsoft.com/office/officeart/2005/8/layout/orgChart1"/>
    <dgm:cxn modelId="{F827F76E-75DD-4796-8437-43C5D83E3E61}" type="presOf" srcId="{4F1FA90D-E50A-4F2B-9945-4D698F3E1092}" destId="{801647CE-E8D3-43C8-8760-2C5148C071A8}" srcOrd="0" destOrd="0" presId="urn:microsoft.com/office/officeart/2005/8/layout/orgChart1"/>
    <dgm:cxn modelId="{EA70F303-DE39-4BC9-8A37-24DE52886B19}" type="presOf" srcId="{312D9904-D8F7-40CC-A355-FAB0791F5B56}" destId="{C8EEDBF4-9566-42D6-8D3F-7C78EDB81D75}" srcOrd="0" destOrd="0" presId="urn:microsoft.com/office/officeart/2005/8/layout/orgChart1"/>
    <dgm:cxn modelId="{6ABFC7F3-A3DD-4249-84AB-8F7B0DF1B633}" type="presOf" srcId="{CD2ECDAB-58CD-413A-B5A9-B2757E757989}" destId="{199B264F-B1EA-4C31-AD39-261707DEC43B}" srcOrd="0" destOrd="0" presId="urn:microsoft.com/office/officeart/2005/8/layout/orgChart1"/>
    <dgm:cxn modelId="{95A619AB-248F-4B2D-8174-1DB7CED8FA0C}" type="presOf" srcId="{D80E88F2-828C-499F-9779-E7426301DDB7}" destId="{BC3B1C0E-81DA-482D-8E31-9A3E42845E19}" srcOrd="1" destOrd="0" presId="urn:microsoft.com/office/officeart/2005/8/layout/orgChart1"/>
    <dgm:cxn modelId="{FBA0FEAB-C04A-473D-BC20-FA17BF00A453}" type="presOf" srcId="{D2B76CB2-87F9-4AD7-82BF-16B1624B3518}" destId="{160F9283-102D-4394-9017-2BA7ECB05256}" srcOrd="1" destOrd="0" presId="urn:microsoft.com/office/officeart/2005/8/layout/orgChart1"/>
    <dgm:cxn modelId="{34E88186-28A3-4542-B667-FA2CEE0C038C}" type="presOf" srcId="{179D9C69-DEA5-4418-BB88-5FDBC2266A4C}" destId="{869CB11E-D1E6-41E6-B8DF-EC4EC7833884}" srcOrd="0" destOrd="0" presId="urn:microsoft.com/office/officeart/2005/8/layout/orgChart1"/>
    <dgm:cxn modelId="{73C9C417-63E0-4262-955C-22AC1279EAE4}" type="presParOf" srcId="{199B264F-B1EA-4C31-AD39-261707DEC43B}" destId="{EFF491BE-B0A7-4CF1-B3EE-6D5703F0D979}" srcOrd="0" destOrd="0" presId="urn:microsoft.com/office/officeart/2005/8/layout/orgChart1"/>
    <dgm:cxn modelId="{8D5CCC4D-33A0-44FD-978C-6A08CDC3317A}" type="presParOf" srcId="{EFF491BE-B0A7-4CF1-B3EE-6D5703F0D979}" destId="{3A266C72-2E1F-4FD2-B094-EEEB9F86A70A}" srcOrd="0" destOrd="0" presId="urn:microsoft.com/office/officeart/2005/8/layout/orgChart1"/>
    <dgm:cxn modelId="{3DA392AD-4089-4760-9A58-3D6936C7C2A2}" type="presParOf" srcId="{3A266C72-2E1F-4FD2-B094-EEEB9F86A70A}" destId="{B633072A-37B7-4094-A21B-77AB666DAC8D}" srcOrd="0" destOrd="0" presId="urn:microsoft.com/office/officeart/2005/8/layout/orgChart1"/>
    <dgm:cxn modelId="{1B96C6E7-D469-41C2-945C-CDEFB23A8B3B}" type="presParOf" srcId="{3A266C72-2E1F-4FD2-B094-EEEB9F86A70A}" destId="{D7350944-3579-43E0-85CC-8852170F5194}" srcOrd="1" destOrd="0" presId="urn:microsoft.com/office/officeart/2005/8/layout/orgChart1"/>
    <dgm:cxn modelId="{3A0624A3-B4D5-446B-8E46-4179BC76349F}" type="presParOf" srcId="{EFF491BE-B0A7-4CF1-B3EE-6D5703F0D979}" destId="{11A59EA0-6B51-435C-82E5-9B37D491D670}" srcOrd="1" destOrd="0" presId="urn:microsoft.com/office/officeart/2005/8/layout/orgChart1"/>
    <dgm:cxn modelId="{922FE8C7-8AC2-4747-B20D-61D0DDABFB12}" type="presParOf" srcId="{11A59EA0-6B51-435C-82E5-9B37D491D670}" destId="{241EDF7C-F731-4CA9-93EE-0B2AA2D6A703}" srcOrd="0" destOrd="0" presId="urn:microsoft.com/office/officeart/2005/8/layout/orgChart1"/>
    <dgm:cxn modelId="{9CCF6F3B-E48F-4B74-87BB-161E2072FC70}" type="presParOf" srcId="{11A59EA0-6B51-435C-82E5-9B37D491D670}" destId="{1D8E8AD3-4C38-41EE-B39F-3FDD994D3AC4}" srcOrd="1" destOrd="0" presId="urn:microsoft.com/office/officeart/2005/8/layout/orgChart1"/>
    <dgm:cxn modelId="{F2E337E6-D734-44CF-8260-258D59055DDB}" type="presParOf" srcId="{1D8E8AD3-4C38-41EE-B39F-3FDD994D3AC4}" destId="{EDAC1850-7644-40A2-AAFF-EACECE242453}" srcOrd="0" destOrd="0" presId="urn:microsoft.com/office/officeart/2005/8/layout/orgChart1"/>
    <dgm:cxn modelId="{BB4F6E59-0561-4F31-BEF6-3D75A3D9C111}" type="presParOf" srcId="{EDAC1850-7644-40A2-AAFF-EACECE242453}" destId="{576E2FAD-4E0A-4F6A-B3F8-04BE98D66460}" srcOrd="0" destOrd="0" presId="urn:microsoft.com/office/officeart/2005/8/layout/orgChart1"/>
    <dgm:cxn modelId="{64A48310-76DC-4105-AF69-74610CC53761}" type="presParOf" srcId="{EDAC1850-7644-40A2-AAFF-EACECE242453}" destId="{160F9283-102D-4394-9017-2BA7ECB05256}" srcOrd="1" destOrd="0" presId="urn:microsoft.com/office/officeart/2005/8/layout/orgChart1"/>
    <dgm:cxn modelId="{C25C1331-4D56-4827-B9D6-05B2FDB70FD6}" type="presParOf" srcId="{1D8E8AD3-4C38-41EE-B39F-3FDD994D3AC4}" destId="{B0E236D1-80F1-4BF3-862A-08EEC813899E}" srcOrd="1" destOrd="0" presId="urn:microsoft.com/office/officeart/2005/8/layout/orgChart1"/>
    <dgm:cxn modelId="{E7FB71BB-949B-4BE0-8DF7-C970817FEAD7}" type="presParOf" srcId="{B0E236D1-80F1-4BF3-862A-08EEC813899E}" destId="{45BC95CF-8656-41CA-8C68-F4849CD0B77E}" srcOrd="0" destOrd="0" presId="urn:microsoft.com/office/officeart/2005/8/layout/orgChart1"/>
    <dgm:cxn modelId="{45173D90-6802-40A8-B1C0-A5EE7AD0240F}" type="presParOf" srcId="{B0E236D1-80F1-4BF3-862A-08EEC813899E}" destId="{4187510B-1AA2-4C40-A31E-58D9A2671DCB}" srcOrd="1" destOrd="0" presId="urn:microsoft.com/office/officeart/2005/8/layout/orgChart1"/>
    <dgm:cxn modelId="{87B59E60-095C-4449-A5E5-B7BB28A289A5}" type="presParOf" srcId="{4187510B-1AA2-4C40-A31E-58D9A2671DCB}" destId="{A852A90B-E5A9-4032-B048-EFF8A3E5121F}" srcOrd="0" destOrd="0" presId="urn:microsoft.com/office/officeart/2005/8/layout/orgChart1"/>
    <dgm:cxn modelId="{4EB487BC-6D24-495D-B3E7-2DE2E147EB46}" type="presParOf" srcId="{A852A90B-E5A9-4032-B048-EFF8A3E5121F}" destId="{801647CE-E8D3-43C8-8760-2C5148C071A8}" srcOrd="0" destOrd="0" presId="urn:microsoft.com/office/officeart/2005/8/layout/orgChart1"/>
    <dgm:cxn modelId="{068826D2-9CC5-4B01-98D1-CF6E652C92A7}" type="presParOf" srcId="{A852A90B-E5A9-4032-B048-EFF8A3E5121F}" destId="{8FE7BCE9-238D-48D9-BF39-A9EF9D416083}" srcOrd="1" destOrd="0" presId="urn:microsoft.com/office/officeart/2005/8/layout/orgChart1"/>
    <dgm:cxn modelId="{C2F657C3-64B1-4426-B8FA-1F405E60566F}" type="presParOf" srcId="{4187510B-1AA2-4C40-A31E-58D9A2671DCB}" destId="{B4CE8EE0-8F1E-48DB-9D00-FD56C43F4C3D}" srcOrd="1" destOrd="0" presId="urn:microsoft.com/office/officeart/2005/8/layout/orgChart1"/>
    <dgm:cxn modelId="{FC31B515-3F7D-4CC2-864F-3027AF81C4B8}" type="presParOf" srcId="{B4CE8EE0-8F1E-48DB-9D00-FD56C43F4C3D}" destId="{3211B9FC-E934-4245-98D0-2CD961944A6C}" srcOrd="0" destOrd="0" presId="urn:microsoft.com/office/officeart/2005/8/layout/orgChart1"/>
    <dgm:cxn modelId="{18C5EA2E-63B4-4B8B-87D3-FD65F694B9FA}" type="presParOf" srcId="{B4CE8EE0-8F1E-48DB-9D00-FD56C43F4C3D}" destId="{E6CE043B-4FD1-442B-8A88-B7E96141D192}" srcOrd="1" destOrd="0" presId="urn:microsoft.com/office/officeart/2005/8/layout/orgChart1"/>
    <dgm:cxn modelId="{7425D587-5672-40C6-9AF6-CC84475EC0C8}" type="presParOf" srcId="{E6CE043B-4FD1-442B-8A88-B7E96141D192}" destId="{0E4F133D-2D66-4A8D-99A3-8C23ED929FA2}" srcOrd="0" destOrd="0" presId="urn:microsoft.com/office/officeart/2005/8/layout/orgChart1"/>
    <dgm:cxn modelId="{6267F937-8CC1-4AF6-B309-60F1DCF6C097}" type="presParOf" srcId="{0E4F133D-2D66-4A8D-99A3-8C23ED929FA2}" destId="{E1F661CE-6C80-47FA-933C-478FF48FC84F}" srcOrd="0" destOrd="0" presId="urn:microsoft.com/office/officeart/2005/8/layout/orgChart1"/>
    <dgm:cxn modelId="{5F00CC2E-1F5C-44AE-A8D1-033E151E25C8}" type="presParOf" srcId="{0E4F133D-2D66-4A8D-99A3-8C23ED929FA2}" destId="{DCB00DC4-8CB8-44EA-B1C8-971034BE2C0C}" srcOrd="1" destOrd="0" presId="urn:microsoft.com/office/officeart/2005/8/layout/orgChart1"/>
    <dgm:cxn modelId="{5E1CA1F0-535A-401B-8828-0A2C8749ECFB}" type="presParOf" srcId="{E6CE043B-4FD1-442B-8A88-B7E96141D192}" destId="{164C12A3-F2F5-4B49-8F6F-B013A29AEC62}" srcOrd="1" destOrd="0" presId="urn:microsoft.com/office/officeart/2005/8/layout/orgChart1"/>
    <dgm:cxn modelId="{C442790F-F8F3-4C6A-A31F-2B419B276609}" type="presParOf" srcId="{E6CE043B-4FD1-442B-8A88-B7E96141D192}" destId="{70987D20-AD21-4D32-8CDA-35A5F1CAA95A}" srcOrd="2" destOrd="0" presId="urn:microsoft.com/office/officeart/2005/8/layout/orgChart1"/>
    <dgm:cxn modelId="{339E6069-CC21-4B61-A24A-C8DA4478726D}" type="presParOf" srcId="{B4CE8EE0-8F1E-48DB-9D00-FD56C43F4C3D}" destId="{869CB11E-D1E6-41E6-B8DF-EC4EC7833884}" srcOrd="2" destOrd="0" presId="urn:microsoft.com/office/officeart/2005/8/layout/orgChart1"/>
    <dgm:cxn modelId="{B03D197A-82CD-40BD-947E-9995FFE2703A}" type="presParOf" srcId="{B4CE8EE0-8F1E-48DB-9D00-FD56C43F4C3D}" destId="{13DE6725-917D-488C-8AEB-38FC56BC909B}" srcOrd="3" destOrd="0" presId="urn:microsoft.com/office/officeart/2005/8/layout/orgChart1"/>
    <dgm:cxn modelId="{D13D5BB5-52FD-41D5-9D9D-E579233F4BF0}" type="presParOf" srcId="{13DE6725-917D-488C-8AEB-38FC56BC909B}" destId="{95CD27D9-0730-48F6-B233-AFBB506F467D}" srcOrd="0" destOrd="0" presId="urn:microsoft.com/office/officeart/2005/8/layout/orgChart1"/>
    <dgm:cxn modelId="{05945A1C-964B-4324-A8B9-3123E545A20A}" type="presParOf" srcId="{95CD27D9-0730-48F6-B233-AFBB506F467D}" destId="{C8EEDBF4-9566-42D6-8D3F-7C78EDB81D75}" srcOrd="0" destOrd="0" presId="urn:microsoft.com/office/officeart/2005/8/layout/orgChart1"/>
    <dgm:cxn modelId="{28230A88-E0C1-45A9-BFAC-1F5A678585AE}" type="presParOf" srcId="{95CD27D9-0730-48F6-B233-AFBB506F467D}" destId="{1C9FE1C8-52E1-4D84-9CC5-694EF32E5DEB}" srcOrd="1" destOrd="0" presId="urn:microsoft.com/office/officeart/2005/8/layout/orgChart1"/>
    <dgm:cxn modelId="{7433F3BF-F9B7-40F8-9E95-DF0BF93A5E7D}" type="presParOf" srcId="{13DE6725-917D-488C-8AEB-38FC56BC909B}" destId="{9456B352-4991-4A44-940C-89640DAB4553}" srcOrd="1" destOrd="0" presId="urn:microsoft.com/office/officeart/2005/8/layout/orgChart1"/>
    <dgm:cxn modelId="{FE42D8AE-B10E-4957-90B0-D09F3ADC78FE}" type="presParOf" srcId="{13DE6725-917D-488C-8AEB-38FC56BC909B}" destId="{8CEB7CA8-5E03-4101-A2F5-91B582C4BDD2}" srcOrd="2" destOrd="0" presId="urn:microsoft.com/office/officeart/2005/8/layout/orgChart1"/>
    <dgm:cxn modelId="{1E1B5A6F-236F-40C8-B856-CE4311993C55}" type="presParOf" srcId="{4187510B-1AA2-4C40-A31E-58D9A2671DCB}" destId="{8AB52FD9-4E7D-4336-8D06-6126F8574489}" srcOrd="2" destOrd="0" presId="urn:microsoft.com/office/officeart/2005/8/layout/orgChart1"/>
    <dgm:cxn modelId="{96233098-2310-4E15-A307-B4506F710882}" type="presParOf" srcId="{B0E236D1-80F1-4BF3-862A-08EEC813899E}" destId="{4CB798CC-41D4-4F15-AFBE-A3615647B5B9}" srcOrd="2" destOrd="0" presId="urn:microsoft.com/office/officeart/2005/8/layout/orgChart1"/>
    <dgm:cxn modelId="{E479EB60-DAB0-4326-BB80-5E54E167F7A6}" type="presParOf" srcId="{B0E236D1-80F1-4BF3-862A-08EEC813899E}" destId="{42019D97-6982-47AC-8E53-D48AD76C8F37}" srcOrd="3" destOrd="0" presId="urn:microsoft.com/office/officeart/2005/8/layout/orgChart1"/>
    <dgm:cxn modelId="{E95B8987-903E-4689-B25F-92185B128932}" type="presParOf" srcId="{42019D97-6982-47AC-8E53-D48AD76C8F37}" destId="{404AF11D-50E1-41E6-8D63-F9DBDCC99978}" srcOrd="0" destOrd="0" presId="urn:microsoft.com/office/officeart/2005/8/layout/orgChart1"/>
    <dgm:cxn modelId="{3970C3EA-5CC5-465E-A09B-E685FC804A33}" type="presParOf" srcId="{404AF11D-50E1-41E6-8D63-F9DBDCC99978}" destId="{DBD3434F-916A-4701-9349-5CC8951852D8}" srcOrd="0" destOrd="0" presId="urn:microsoft.com/office/officeart/2005/8/layout/orgChart1"/>
    <dgm:cxn modelId="{BFF68D9C-CBF4-48C3-920E-94428E8FA45C}" type="presParOf" srcId="{404AF11D-50E1-41E6-8D63-F9DBDCC99978}" destId="{FB70F634-C3BA-4B69-B584-0FB79F30D5E4}" srcOrd="1" destOrd="0" presId="urn:microsoft.com/office/officeart/2005/8/layout/orgChart1"/>
    <dgm:cxn modelId="{32E65288-2A45-4343-9B7F-1E304609EE3B}" type="presParOf" srcId="{42019D97-6982-47AC-8E53-D48AD76C8F37}" destId="{C9A0805D-B367-4B65-8DF7-0D140FC978D4}" srcOrd="1" destOrd="0" presId="urn:microsoft.com/office/officeart/2005/8/layout/orgChart1"/>
    <dgm:cxn modelId="{8D2F25DB-2CCD-42E0-ADF5-7CBE26758971}" type="presParOf" srcId="{C9A0805D-B367-4B65-8DF7-0D140FC978D4}" destId="{02FF4A82-9F9C-46AA-B184-12FFB7B1EFB0}" srcOrd="0" destOrd="0" presId="urn:microsoft.com/office/officeart/2005/8/layout/orgChart1"/>
    <dgm:cxn modelId="{ABB7706B-BC11-4FCD-A2A7-714D3490D2A6}" type="presParOf" srcId="{C9A0805D-B367-4B65-8DF7-0D140FC978D4}" destId="{46283812-C0BF-4832-A21C-BB46760E61BC}" srcOrd="1" destOrd="0" presId="urn:microsoft.com/office/officeart/2005/8/layout/orgChart1"/>
    <dgm:cxn modelId="{05A45A38-3906-4772-B995-C902D720810F}" type="presParOf" srcId="{46283812-C0BF-4832-A21C-BB46760E61BC}" destId="{903E981A-DECE-4351-8D66-6F028A0E06B5}" srcOrd="0" destOrd="0" presId="urn:microsoft.com/office/officeart/2005/8/layout/orgChart1"/>
    <dgm:cxn modelId="{E27429E5-21EC-439E-A5AF-AD524E6248E4}" type="presParOf" srcId="{903E981A-DECE-4351-8D66-6F028A0E06B5}" destId="{1C340E70-F6AE-4DC4-86C9-82991AD50C95}" srcOrd="0" destOrd="0" presId="urn:microsoft.com/office/officeart/2005/8/layout/orgChart1"/>
    <dgm:cxn modelId="{90C3AA9F-459A-4541-9152-0186EC0797D7}" type="presParOf" srcId="{903E981A-DECE-4351-8D66-6F028A0E06B5}" destId="{BC3B1C0E-81DA-482D-8E31-9A3E42845E19}" srcOrd="1" destOrd="0" presId="urn:microsoft.com/office/officeart/2005/8/layout/orgChart1"/>
    <dgm:cxn modelId="{81185B18-63B3-4398-AB0B-E7BDE76843B7}" type="presParOf" srcId="{46283812-C0BF-4832-A21C-BB46760E61BC}" destId="{4CA72B31-6381-4885-B541-B9B847F307D4}" srcOrd="1" destOrd="0" presId="urn:microsoft.com/office/officeart/2005/8/layout/orgChart1"/>
    <dgm:cxn modelId="{2CD3D9AB-10C3-41B3-B096-A7ECCC8BF5C3}" type="presParOf" srcId="{46283812-C0BF-4832-A21C-BB46760E61BC}" destId="{C5268C66-9413-422C-9EAE-6D65EB8A8170}" srcOrd="2" destOrd="0" presId="urn:microsoft.com/office/officeart/2005/8/layout/orgChart1"/>
    <dgm:cxn modelId="{07EEEEB1-09CC-48CC-B1F4-67C91DEEE7AD}" type="presParOf" srcId="{C9A0805D-B367-4B65-8DF7-0D140FC978D4}" destId="{2BEC5CFC-CCCD-40B1-A693-CD4B42D65B13}" srcOrd="2" destOrd="0" presId="urn:microsoft.com/office/officeart/2005/8/layout/orgChart1"/>
    <dgm:cxn modelId="{E39D4064-34B9-426B-B7E1-E42737694550}" type="presParOf" srcId="{C9A0805D-B367-4B65-8DF7-0D140FC978D4}" destId="{E10F449B-C0F1-43ED-8CD8-96F3272A257D}" srcOrd="3" destOrd="0" presId="urn:microsoft.com/office/officeart/2005/8/layout/orgChart1"/>
    <dgm:cxn modelId="{236AB8FF-F680-4A66-B7EB-6264F0271A9C}" type="presParOf" srcId="{E10F449B-C0F1-43ED-8CD8-96F3272A257D}" destId="{2F365236-E36B-459A-8583-1B03F9C2736F}" srcOrd="0" destOrd="0" presId="urn:microsoft.com/office/officeart/2005/8/layout/orgChart1"/>
    <dgm:cxn modelId="{069F6D49-79FB-4B8F-A7B3-D51D5284587B}" type="presParOf" srcId="{2F365236-E36B-459A-8583-1B03F9C2736F}" destId="{475CECA1-DD69-4ACC-9E30-1D08FE13145C}" srcOrd="0" destOrd="0" presId="urn:microsoft.com/office/officeart/2005/8/layout/orgChart1"/>
    <dgm:cxn modelId="{74984B46-579E-495E-A4DE-BCB309FE9FB1}" type="presParOf" srcId="{2F365236-E36B-459A-8583-1B03F9C2736F}" destId="{90B483AC-712D-4F2F-9307-9D72716F837B}" srcOrd="1" destOrd="0" presId="urn:microsoft.com/office/officeart/2005/8/layout/orgChart1"/>
    <dgm:cxn modelId="{1185B3BD-0519-4EB9-9C68-EC7D79282B59}" type="presParOf" srcId="{E10F449B-C0F1-43ED-8CD8-96F3272A257D}" destId="{94EDD8CB-B7D6-44DC-BB9E-ABA418A2D2C1}" srcOrd="1" destOrd="0" presId="urn:microsoft.com/office/officeart/2005/8/layout/orgChart1"/>
    <dgm:cxn modelId="{E7368C3A-07FF-4710-81C3-CE769E38A62E}" type="presParOf" srcId="{E10F449B-C0F1-43ED-8CD8-96F3272A257D}" destId="{14760E16-59FC-4A27-B12B-123AE513C71B}" srcOrd="2" destOrd="0" presId="urn:microsoft.com/office/officeart/2005/8/layout/orgChart1"/>
    <dgm:cxn modelId="{3889B1AB-35B1-4BE8-8814-118E9F583724}" type="presParOf" srcId="{C9A0805D-B367-4B65-8DF7-0D140FC978D4}" destId="{082FC1EC-A449-425D-B778-2F0E7AD327BF}" srcOrd="4" destOrd="0" presId="urn:microsoft.com/office/officeart/2005/8/layout/orgChart1"/>
    <dgm:cxn modelId="{12ABAED6-1A1F-4AC8-8A36-4EADBFDF3B77}" type="presParOf" srcId="{C9A0805D-B367-4B65-8DF7-0D140FC978D4}" destId="{9E05F2C3-175E-45DF-9901-51278E267F58}" srcOrd="5" destOrd="0" presId="urn:microsoft.com/office/officeart/2005/8/layout/orgChart1"/>
    <dgm:cxn modelId="{E0146FF9-7723-41FB-BA26-94DD9A7D9CC8}" type="presParOf" srcId="{9E05F2C3-175E-45DF-9901-51278E267F58}" destId="{B90D8920-6187-49BA-B80D-743A3C300619}" srcOrd="0" destOrd="0" presId="urn:microsoft.com/office/officeart/2005/8/layout/orgChart1"/>
    <dgm:cxn modelId="{F8BE9F27-B195-4F12-B0A6-F4206AA5FA8F}" type="presParOf" srcId="{B90D8920-6187-49BA-B80D-743A3C300619}" destId="{D6AE2D0D-2F22-4732-B6C6-E88FC627C08E}" srcOrd="0" destOrd="0" presId="urn:microsoft.com/office/officeart/2005/8/layout/orgChart1"/>
    <dgm:cxn modelId="{3E833079-6F2D-4001-9328-71DD40876CB1}" type="presParOf" srcId="{B90D8920-6187-49BA-B80D-743A3C300619}" destId="{4C16113F-1FA4-4CF0-A441-3A8F201A8CFF}" srcOrd="1" destOrd="0" presId="urn:microsoft.com/office/officeart/2005/8/layout/orgChart1"/>
    <dgm:cxn modelId="{831E1E46-70F3-4663-A114-C8851BDCDF11}" type="presParOf" srcId="{9E05F2C3-175E-45DF-9901-51278E267F58}" destId="{C14BDB86-F79D-430A-BB9D-03BCA06B5EB5}" srcOrd="1" destOrd="0" presId="urn:microsoft.com/office/officeart/2005/8/layout/orgChart1"/>
    <dgm:cxn modelId="{50E91FBB-836F-4E6D-B6FA-E134E4F106BB}" type="presParOf" srcId="{9E05F2C3-175E-45DF-9901-51278E267F58}" destId="{77CCA2EA-A739-4B0A-A0CF-9B8B9028781E}" srcOrd="2" destOrd="0" presId="urn:microsoft.com/office/officeart/2005/8/layout/orgChart1"/>
    <dgm:cxn modelId="{94B92747-A4FE-4B2D-B370-281EFFF930BA}" type="presParOf" srcId="{42019D97-6982-47AC-8E53-D48AD76C8F37}" destId="{E4866B98-50B4-48C1-A18D-BE32DD00F663}" srcOrd="2" destOrd="0" presId="urn:microsoft.com/office/officeart/2005/8/layout/orgChart1"/>
    <dgm:cxn modelId="{49AA7626-0FF1-445E-9B99-1CE47F2FCABC}" type="presParOf" srcId="{1D8E8AD3-4C38-41EE-B39F-3FDD994D3AC4}" destId="{5A467967-07B7-40DF-9B65-F07A0F44D634}" srcOrd="2" destOrd="0" presId="urn:microsoft.com/office/officeart/2005/8/layout/orgChart1"/>
    <dgm:cxn modelId="{F887FB66-44DB-42BC-AFB3-EF2BC97D983E}" type="presParOf" srcId="{EFF491BE-B0A7-4CF1-B3EE-6D5703F0D979}" destId="{18AA1411-4562-4104-BA83-A462B07621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FC1EC-A449-425D-B778-2F0E7AD327BF}">
      <dsp:nvSpPr>
        <dsp:cNvPr id="0" name=""/>
        <dsp:cNvSpPr/>
      </dsp:nvSpPr>
      <dsp:spPr>
        <a:xfrm>
          <a:off x="2433490" y="1457856"/>
          <a:ext cx="180594" cy="2263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451"/>
              </a:lnTo>
              <a:lnTo>
                <a:pt x="180594" y="22634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C5CFC-CCCD-40B1-A693-CD4B42D65B13}">
      <dsp:nvSpPr>
        <dsp:cNvPr id="0" name=""/>
        <dsp:cNvSpPr/>
      </dsp:nvSpPr>
      <dsp:spPr>
        <a:xfrm>
          <a:off x="2433490" y="1457856"/>
          <a:ext cx="180594" cy="1408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637"/>
              </a:lnTo>
              <a:lnTo>
                <a:pt x="180594" y="140863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F4A82-9F9C-46AA-B184-12FFB7B1EFB0}">
      <dsp:nvSpPr>
        <dsp:cNvPr id="0" name=""/>
        <dsp:cNvSpPr/>
      </dsp:nvSpPr>
      <dsp:spPr>
        <a:xfrm>
          <a:off x="2433490" y="1457856"/>
          <a:ext cx="180594" cy="55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823"/>
              </a:lnTo>
              <a:lnTo>
                <a:pt x="180594" y="5538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798CC-41D4-4F15-AFBE-A3615647B5B9}">
      <dsp:nvSpPr>
        <dsp:cNvPr id="0" name=""/>
        <dsp:cNvSpPr/>
      </dsp:nvSpPr>
      <dsp:spPr>
        <a:xfrm>
          <a:off x="2186677" y="603042"/>
          <a:ext cx="728397" cy="252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16"/>
              </a:lnTo>
              <a:lnTo>
                <a:pt x="728397" y="126416"/>
              </a:lnTo>
              <a:lnTo>
                <a:pt x="728397" y="2528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CB11E-D1E6-41E6-B8DF-EC4EC7833884}">
      <dsp:nvSpPr>
        <dsp:cNvPr id="0" name=""/>
        <dsp:cNvSpPr/>
      </dsp:nvSpPr>
      <dsp:spPr>
        <a:xfrm>
          <a:off x="976694" y="1457856"/>
          <a:ext cx="180594" cy="1408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637"/>
              </a:lnTo>
              <a:lnTo>
                <a:pt x="180594" y="140863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1B9FC-E934-4245-98D0-2CD961944A6C}">
      <dsp:nvSpPr>
        <dsp:cNvPr id="0" name=""/>
        <dsp:cNvSpPr/>
      </dsp:nvSpPr>
      <dsp:spPr>
        <a:xfrm>
          <a:off x="976694" y="1457856"/>
          <a:ext cx="180594" cy="55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823"/>
              </a:lnTo>
              <a:lnTo>
                <a:pt x="180594" y="5538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C95CF-8656-41CA-8C68-F4849CD0B77E}">
      <dsp:nvSpPr>
        <dsp:cNvPr id="0" name=""/>
        <dsp:cNvSpPr/>
      </dsp:nvSpPr>
      <dsp:spPr>
        <a:xfrm>
          <a:off x="1458279" y="603042"/>
          <a:ext cx="728397" cy="252832"/>
        </a:xfrm>
        <a:custGeom>
          <a:avLst/>
          <a:gdLst/>
          <a:ahLst/>
          <a:cxnLst/>
          <a:rect l="0" t="0" r="0" b="0"/>
          <a:pathLst>
            <a:path>
              <a:moveTo>
                <a:pt x="728397" y="0"/>
              </a:moveTo>
              <a:lnTo>
                <a:pt x="728397" y="126416"/>
              </a:lnTo>
              <a:lnTo>
                <a:pt x="0" y="126416"/>
              </a:lnTo>
              <a:lnTo>
                <a:pt x="0" y="2528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ABA2E-7A41-4BD2-9398-286A8BE0C282}">
      <dsp:nvSpPr>
        <dsp:cNvPr id="0" name=""/>
        <dsp:cNvSpPr/>
      </dsp:nvSpPr>
      <dsp:spPr>
        <a:xfrm>
          <a:off x="1584695" y="1060"/>
          <a:ext cx="1203963" cy="60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Jorge Mendoza</a:t>
          </a:r>
          <a:endParaRPr lang="es-MX" sz="2000" kern="1200"/>
        </a:p>
      </dsp:txBody>
      <dsp:txXfrm>
        <a:off x="1584695" y="1060"/>
        <a:ext cx="1203963" cy="601981"/>
      </dsp:txXfrm>
    </dsp:sp>
    <dsp:sp modelId="{801647CE-E8D3-43C8-8760-2C5148C071A8}">
      <dsp:nvSpPr>
        <dsp:cNvPr id="0" name=""/>
        <dsp:cNvSpPr/>
      </dsp:nvSpPr>
      <dsp:spPr>
        <a:xfrm>
          <a:off x="856297" y="855874"/>
          <a:ext cx="1203963" cy="60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Enrique Valero </a:t>
          </a:r>
          <a:endParaRPr lang="es-MX" sz="2000" kern="1200"/>
        </a:p>
      </dsp:txBody>
      <dsp:txXfrm>
        <a:off x="856297" y="855874"/>
        <a:ext cx="1203963" cy="601981"/>
      </dsp:txXfrm>
    </dsp:sp>
    <dsp:sp modelId="{E1F661CE-6C80-47FA-933C-478FF48FC84F}">
      <dsp:nvSpPr>
        <dsp:cNvPr id="0" name=""/>
        <dsp:cNvSpPr/>
      </dsp:nvSpPr>
      <dsp:spPr>
        <a:xfrm>
          <a:off x="1157288" y="1710689"/>
          <a:ext cx="1203963" cy="60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Carlos Mendoza</a:t>
          </a:r>
          <a:endParaRPr lang="es-MX" sz="2000" kern="1200"/>
        </a:p>
      </dsp:txBody>
      <dsp:txXfrm>
        <a:off x="1157288" y="1710689"/>
        <a:ext cx="1203963" cy="601981"/>
      </dsp:txXfrm>
    </dsp:sp>
    <dsp:sp modelId="{C8EEDBF4-9566-42D6-8D3F-7C78EDB81D75}">
      <dsp:nvSpPr>
        <dsp:cNvPr id="0" name=""/>
        <dsp:cNvSpPr/>
      </dsp:nvSpPr>
      <dsp:spPr>
        <a:xfrm>
          <a:off x="1157288" y="2565503"/>
          <a:ext cx="1203963" cy="60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Aarón</a:t>
          </a:r>
          <a:endParaRPr lang="es-MX" sz="2000" kern="1200"/>
        </a:p>
      </dsp:txBody>
      <dsp:txXfrm>
        <a:off x="1157288" y="2565503"/>
        <a:ext cx="1203963" cy="601981"/>
      </dsp:txXfrm>
    </dsp:sp>
    <dsp:sp modelId="{DBD3434F-916A-4701-9349-5CC8951852D8}">
      <dsp:nvSpPr>
        <dsp:cNvPr id="0" name=""/>
        <dsp:cNvSpPr/>
      </dsp:nvSpPr>
      <dsp:spPr>
        <a:xfrm>
          <a:off x="2313093" y="855874"/>
          <a:ext cx="1203963" cy="60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Javier Vázquez </a:t>
          </a:r>
          <a:endParaRPr lang="es-MX" sz="2000" kern="1200"/>
        </a:p>
      </dsp:txBody>
      <dsp:txXfrm>
        <a:off x="2313093" y="855874"/>
        <a:ext cx="1203963" cy="601981"/>
      </dsp:txXfrm>
    </dsp:sp>
    <dsp:sp modelId="{1C340E70-F6AE-4DC4-86C9-82991AD50C95}">
      <dsp:nvSpPr>
        <dsp:cNvPr id="0" name=""/>
        <dsp:cNvSpPr/>
      </dsp:nvSpPr>
      <dsp:spPr>
        <a:xfrm>
          <a:off x="2614084" y="1710689"/>
          <a:ext cx="1203963" cy="60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Leandro Álvarez </a:t>
          </a:r>
          <a:endParaRPr lang="es-MX" sz="2000" kern="1200"/>
        </a:p>
      </dsp:txBody>
      <dsp:txXfrm>
        <a:off x="2614084" y="1710689"/>
        <a:ext cx="1203963" cy="601981"/>
      </dsp:txXfrm>
    </dsp:sp>
    <dsp:sp modelId="{475CECA1-DD69-4ACC-9E30-1D08FE13145C}">
      <dsp:nvSpPr>
        <dsp:cNvPr id="0" name=""/>
        <dsp:cNvSpPr/>
      </dsp:nvSpPr>
      <dsp:spPr>
        <a:xfrm>
          <a:off x="2614084" y="2565503"/>
          <a:ext cx="1203963" cy="60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Alberto Rosales</a:t>
          </a:r>
          <a:endParaRPr lang="es-MX" sz="2000" kern="1200"/>
        </a:p>
      </dsp:txBody>
      <dsp:txXfrm>
        <a:off x="2614084" y="2565503"/>
        <a:ext cx="1203963" cy="601981"/>
      </dsp:txXfrm>
    </dsp:sp>
    <dsp:sp modelId="{D6AE2D0D-2F22-4732-B6C6-E88FC627C08E}">
      <dsp:nvSpPr>
        <dsp:cNvPr id="0" name=""/>
        <dsp:cNvSpPr/>
      </dsp:nvSpPr>
      <dsp:spPr>
        <a:xfrm>
          <a:off x="2614084" y="3420317"/>
          <a:ext cx="1203963" cy="60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Berenice Carmona</a:t>
          </a:r>
          <a:endParaRPr lang="es-MX" sz="2000" kern="1200"/>
        </a:p>
      </dsp:txBody>
      <dsp:txXfrm>
        <a:off x="2614084" y="3420317"/>
        <a:ext cx="1203963" cy="6019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4EFE1-2213-4844-A27C-1DB198A729BF}">
      <dsp:nvSpPr>
        <dsp:cNvPr id="0" name=""/>
        <dsp:cNvSpPr/>
      </dsp:nvSpPr>
      <dsp:spPr>
        <a:xfrm>
          <a:off x="1422644" y="904006"/>
          <a:ext cx="142217" cy="464616"/>
        </a:xfrm>
        <a:custGeom>
          <a:avLst/>
          <a:gdLst/>
          <a:ahLst/>
          <a:cxnLst/>
          <a:rect l="0" t="0" r="0" b="0"/>
          <a:pathLst>
            <a:path>
              <a:moveTo>
                <a:pt x="142217" y="0"/>
              </a:moveTo>
              <a:lnTo>
                <a:pt x="142217" y="464616"/>
              </a:lnTo>
              <a:lnTo>
                <a:pt x="0" y="4646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B3A97-0CCD-4238-BAF9-8E9311A078E8}">
      <dsp:nvSpPr>
        <dsp:cNvPr id="0" name=""/>
        <dsp:cNvSpPr/>
      </dsp:nvSpPr>
      <dsp:spPr>
        <a:xfrm>
          <a:off x="1564861" y="904006"/>
          <a:ext cx="1117043" cy="929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646"/>
              </a:lnTo>
              <a:lnTo>
                <a:pt x="1117043" y="828646"/>
              </a:lnTo>
              <a:lnTo>
                <a:pt x="1117043" y="9292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9EDED-1100-47F0-81A3-6B0A60160967}">
      <dsp:nvSpPr>
        <dsp:cNvPr id="0" name=""/>
        <dsp:cNvSpPr/>
      </dsp:nvSpPr>
      <dsp:spPr>
        <a:xfrm>
          <a:off x="1519141" y="904006"/>
          <a:ext cx="91440" cy="929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92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F2A6F-AFE7-42EF-8936-B2ED797D0EF5}">
      <dsp:nvSpPr>
        <dsp:cNvPr id="0" name=""/>
        <dsp:cNvSpPr/>
      </dsp:nvSpPr>
      <dsp:spPr>
        <a:xfrm>
          <a:off x="447817" y="904006"/>
          <a:ext cx="1117043" cy="929233"/>
        </a:xfrm>
        <a:custGeom>
          <a:avLst/>
          <a:gdLst/>
          <a:ahLst/>
          <a:cxnLst/>
          <a:rect l="0" t="0" r="0" b="0"/>
          <a:pathLst>
            <a:path>
              <a:moveTo>
                <a:pt x="1117043" y="0"/>
              </a:moveTo>
              <a:lnTo>
                <a:pt x="1117043" y="828646"/>
              </a:lnTo>
              <a:lnTo>
                <a:pt x="0" y="828646"/>
              </a:lnTo>
              <a:lnTo>
                <a:pt x="0" y="9292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6A3EB-D14F-4872-81BF-FF4D30C1A0B4}">
      <dsp:nvSpPr>
        <dsp:cNvPr id="0" name=""/>
        <dsp:cNvSpPr/>
      </dsp:nvSpPr>
      <dsp:spPr>
        <a:xfrm>
          <a:off x="1148557" y="472918"/>
          <a:ext cx="832608" cy="431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6083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/>
        </a:p>
      </dsp:txBody>
      <dsp:txXfrm>
        <a:off x="1148557" y="472918"/>
        <a:ext cx="832608" cy="431087"/>
      </dsp:txXfrm>
    </dsp:sp>
    <dsp:sp modelId="{DE8B4041-9EA7-4BF7-8C5B-0FE349CD352A}">
      <dsp:nvSpPr>
        <dsp:cNvPr id="0" name=""/>
        <dsp:cNvSpPr/>
      </dsp:nvSpPr>
      <dsp:spPr>
        <a:xfrm>
          <a:off x="1315079" y="808209"/>
          <a:ext cx="749347" cy="1436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1315079" y="808209"/>
        <a:ext cx="749347" cy="143695"/>
      </dsp:txXfrm>
    </dsp:sp>
    <dsp:sp modelId="{A6314AF6-D271-4BB8-BDC7-69E38C85E5B8}">
      <dsp:nvSpPr>
        <dsp:cNvPr id="0" name=""/>
        <dsp:cNvSpPr/>
      </dsp:nvSpPr>
      <dsp:spPr>
        <a:xfrm>
          <a:off x="31513" y="1833240"/>
          <a:ext cx="832608" cy="431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6083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/>
        </a:p>
      </dsp:txBody>
      <dsp:txXfrm>
        <a:off x="31513" y="1833240"/>
        <a:ext cx="832608" cy="431087"/>
      </dsp:txXfrm>
    </dsp:sp>
    <dsp:sp modelId="{FB238CB6-05D6-4978-9B92-227616FCB8B0}">
      <dsp:nvSpPr>
        <dsp:cNvPr id="0" name=""/>
        <dsp:cNvSpPr/>
      </dsp:nvSpPr>
      <dsp:spPr>
        <a:xfrm>
          <a:off x="198035" y="2168530"/>
          <a:ext cx="749347" cy="1436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198035" y="2168530"/>
        <a:ext cx="749347" cy="143695"/>
      </dsp:txXfrm>
    </dsp:sp>
    <dsp:sp modelId="{36267A82-F6EA-4D85-ADEB-1D2C338A71AB}">
      <dsp:nvSpPr>
        <dsp:cNvPr id="0" name=""/>
        <dsp:cNvSpPr/>
      </dsp:nvSpPr>
      <dsp:spPr>
        <a:xfrm>
          <a:off x="1148557" y="1833240"/>
          <a:ext cx="832608" cy="431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6083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/>
        </a:p>
      </dsp:txBody>
      <dsp:txXfrm>
        <a:off x="1148557" y="1833240"/>
        <a:ext cx="832608" cy="431087"/>
      </dsp:txXfrm>
    </dsp:sp>
    <dsp:sp modelId="{56D1B4AA-7958-47FC-9CCF-93CB03487221}">
      <dsp:nvSpPr>
        <dsp:cNvPr id="0" name=""/>
        <dsp:cNvSpPr/>
      </dsp:nvSpPr>
      <dsp:spPr>
        <a:xfrm>
          <a:off x="1315079" y="2168530"/>
          <a:ext cx="749347" cy="1436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1315079" y="2168530"/>
        <a:ext cx="749347" cy="143695"/>
      </dsp:txXfrm>
    </dsp:sp>
    <dsp:sp modelId="{3F058B06-7EA7-432C-86AE-A1A8986384BD}">
      <dsp:nvSpPr>
        <dsp:cNvPr id="0" name=""/>
        <dsp:cNvSpPr/>
      </dsp:nvSpPr>
      <dsp:spPr>
        <a:xfrm>
          <a:off x="2265600" y="1833240"/>
          <a:ext cx="832608" cy="431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6083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/>
        </a:p>
      </dsp:txBody>
      <dsp:txXfrm>
        <a:off x="2265600" y="1833240"/>
        <a:ext cx="832608" cy="431087"/>
      </dsp:txXfrm>
    </dsp:sp>
    <dsp:sp modelId="{538F11C7-9209-4066-B3E5-49200F2069A8}">
      <dsp:nvSpPr>
        <dsp:cNvPr id="0" name=""/>
        <dsp:cNvSpPr/>
      </dsp:nvSpPr>
      <dsp:spPr>
        <a:xfrm>
          <a:off x="2432122" y="2168530"/>
          <a:ext cx="749347" cy="1436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432122" y="2168530"/>
        <a:ext cx="749347" cy="143695"/>
      </dsp:txXfrm>
    </dsp:sp>
    <dsp:sp modelId="{27945B20-DBA4-4013-9E00-F880146DB459}">
      <dsp:nvSpPr>
        <dsp:cNvPr id="0" name=""/>
        <dsp:cNvSpPr/>
      </dsp:nvSpPr>
      <dsp:spPr>
        <a:xfrm>
          <a:off x="590035" y="1153079"/>
          <a:ext cx="832608" cy="431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6083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/>
        </a:p>
      </dsp:txBody>
      <dsp:txXfrm>
        <a:off x="590035" y="1153079"/>
        <a:ext cx="832608" cy="431087"/>
      </dsp:txXfrm>
    </dsp:sp>
    <dsp:sp modelId="{004E3A50-58B5-421B-8471-364A49F6E8FE}">
      <dsp:nvSpPr>
        <dsp:cNvPr id="0" name=""/>
        <dsp:cNvSpPr/>
      </dsp:nvSpPr>
      <dsp:spPr>
        <a:xfrm>
          <a:off x="756557" y="1488369"/>
          <a:ext cx="749347" cy="1436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756557" y="1488369"/>
        <a:ext cx="749347" cy="143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FC1EC-A449-425D-B778-2F0E7AD327BF}">
      <dsp:nvSpPr>
        <dsp:cNvPr id="0" name=""/>
        <dsp:cNvSpPr/>
      </dsp:nvSpPr>
      <dsp:spPr>
        <a:xfrm>
          <a:off x="5108640" y="1907096"/>
          <a:ext cx="148951" cy="1866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857"/>
              </a:lnTo>
              <a:lnTo>
                <a:pt x="148951" y="186685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C5CFC-CCCD-40B1-A693-CD4B42D65B13}">
      <dsp:nvSpPr>
        <dsp:cNvPr id="0" name=""/>
        <dsp:cNvSpPr/>
      </dsp:nvSpPr>
      <dsp:spPr>
        <a:xfrm>
          <a:off x="5108640" y="1907096"/>
          <a:ext cx="148951" cy="1161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820"/>
              </a:lnTo>
              <a:lnTo>
                <a:pt x="148951" y="116182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F4A82-9F9C-46AA-B184-12FFB7B1EFB0}">
      <dsp:nvSpPr>
        <dsp:cNvPr id="0" name=""/>
        <dsp:cNvSpPr/>
      </dsp:nvSpPr>
      <dsp:spPr>
        <a:xfrm>
          <a:off x="5108640" y="1907096"/>
          <a:ext cx="148951" cy="456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784"/>
              </a:lnTo>
              <a:lnTo>
                <a:pt x="148951" y="45678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798CC-41D4-4F15-AFBE-A3615647B5B9}">
      <dsp:nvSpPr>
        <dsp:cNvPr id="0" name=""/>
        <dsp:cNvSpPr/>
      </dsp:nvSpPr>
      <dsp:spPr>
        <a:xfrm>
          <a:off x="4905073" y="1202060"/>
          <a:ext cx="600770" cy="20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65"/>
              </a:lnTo>
              <a:lnTo>
                <a:pt x="600770" y="104265"/>
              </a:lnTo>
              <a:lnTo>
                <a:pt x="600770" y="208531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CB11E-D1E6-41E6-B8DF-EC4EC7833884}">
      <dsp:nvSpPr>
        <dsp:cNvPr id="0" name=""/>
        <dsp:cNvSpPr/>
      </dsp:nvSpPr>
      <dsp:spPr>
        <a:xfrm>
          <a:off x="3907099" y="1907096"/>
          <a:ext cx="148951" cy="1161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820"/>
              </a:lnTo>
              <a:lnTo>
                <a:pt x="148951" y="116182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1B9FC-E934-4245-98D0-2CD961944A6C}">
      <dsp:nvSpPr>
        <dsp:cNvPr id="0" name=""/>
        <dsp:cNvSpPr/>
      </dsp:nvSpPr>
      <dsp:spPr>
        <a:xfrm>
          <a:off x="3907099" y="1907096"/>
          <a:ext cx="148951" cy="456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784"/>
              </a:lnTo>
              <a:lnTo>
                <a:pt x="148951" y="45678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C95CF-8656-41CA-8C68-F4849CD0B77E}">
      <dsp:nvSpPr>
        <dsp:cNvPr id="0" name=""/>
        <dsp:cNvSpPr/>
      </dsp:nvSpPr>
      <dsp:spPr>
        <a:xfrm>
          <a:off x="4304303" y="1202060"/>
          <a:ext cx="600770" cy="208531"/>
        </a:xfrm>
        <a:custGeom>
          <a:avLst/>
          <a:gdLst/>
          <a:ahLst/>
          <a:cxnLst/>
          <a:rect l="0" t="0" r="0" b="0"/>
          <a:pathLst>
            <a:path>
              <a:moveTo>
                <a:pt x="600770" y="0"/>
              </a:moveTo>
              <a:lnTo>
                <a:pt x="600770" y="104265"/>
              </a:lnTo>
              <a:lnTo>
                <a:pt x="0" y="104265"/>
              </a:lnTo>
              <a:lnTo>
                <a:pt x="0" y="208531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EDF7C-F731-4CA9-93EE-0B2AA2D6A703}">
      <dsp:nvSpPr>
        <dsp:cNvPr id="0" name=""/>
        <dsp:cNvSpPr/>
      </dsp:nvSpPr>
      <dsp:spPr>
        <a:xfrm>
          <a:off x="4859353" y="497023"/>
          <a:ext cx="91440" cy="208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53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3072A-37B7-4094-A21B-77AB666DAC8D}">
      <dsp:nvSpPr>
        <dsp:cNvPr id="0" name=""/>
        <dsp:cNvSpPr/>
      </dsp:nvSpPr>
      <dsp:spPr>
        <a:xfrm>
          <a:off x="4408569" y="518"/>
          <a:ext cx="993009" cy="4965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Junta directiva</a:t>
          </a:r>
        </a:p>
      </dsp:txBody>
      <dsp:txXfrm>
        <a:off x="4408569" y="518"/>
        <a:ext cx="993009" cy="496504"/>
      </dsp:txXfrm>
    </dsp:sp>
    <dsp:sp modelId="{576E2FAD-4E0A-4F6A-B3F8-04BE98D66460}">
      <dsp:nvSpPr>
        <dsp:cNvPr id="0" name=""/>
        <dsp:cNvSpPr/>
      </dsp:nvSpPr>
      <dsp:spPr>
        <a:xfrm>
          <a:off x="4408569" y="705555"/>
          <a:ext cx="993009" cy="49650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Director de operaciones</a:t>
          </a:r>
        </a:p>
      </dsp:txBody>
      <dsp:txXfrm>
        <a:off x="4408569" y="705555"/>
        <a:ext cx="993009" cy="496504"/>
      </dsp:txXfrm>
    </dsp:sp>
    <dsp:sp modelId="{801647CE-E8D3-43C8-8760-2C5148C071A8}">
      <dsp:nvSpPr>
        <dsp:cNvPr id="0" name=""/>
        <dsp:cNvSpPr/>
      </dsp:nvSpPr>
      <dsp:spPr>
        <a:xfrm>
          <a:off x="3807798" y="1410591"/>
          <a:ext cx="993009" cy="4965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Director de de desarrollo</a:t>
          </a:r>
        </a:p>
      </dsp:txBody>
      <dsp:txXfrm>
        <a:off x="3807798" y="1410591"/>
        <a:ext cx="993009" cy="496504"/>
      </dsp:txXfrm>
    </dsp:sp>
    <dsp:sp modelId="{E1F661CE-6C80-47FA-933C-478FF48FC84F}">
      <dsp:nvSpPr>
        <dsp:cNvPr id="0" name=""/>
        <dsp:cNvSpPr/>
      </dsp:nvSpPr>
      <dsp:spPr>
        <a:xfrm>
          <a:off x="4056051" y="2115628"/>
          <a:ext cx="993009" cy="496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Líder de proyectos</a:t>
          </a:r>
        </a:p>
      </dsp:txBody>
      <dsp:txXfrm>
        <a:off x="4056051" y="2115628"/>
        <a:ext cx="993009" cy="496504"/>
      </dsp:txXfrm>
    </dsp:sp>
    <dsp:sp modelId="{C8EEDBF4-9566-42D6-8D3F-7C78EDB81D75}">
      <dsp:nvSpPr>
        <dsp:cNvPr id="0" name=""/>
        <dsp:cNvSpPr/>
      </dsp:nvSpPr>
      <dsp:spPr>
        <a:xfrm>
          <a:off x="4056051" y="2820664"/>
          <a:ext cx="993009" cy="496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Líder de proyectos</a:t>
          </a:r>
        </a:p>
      </dsp:txBody>
      <dsp:txXfrm>
        <a:off x="4056051" y="2820664"/>
        <a:ext cx="993009" cy="496504"/>
      </dsp:txXfrm>
    </dsp:sp>
    <dsp:sp modelId="{DBD3434F-916A-4701-9349-5CC8951852D8}">
      <dsp:nvSpPr>
        <dsp:cNvPr id="0" name=""/>
        <dsp:cNvSpPr/>
      </dsp:nvSpPr>
      <dsp:spPr>
        <a:xfrm>
          <a:off x="5009339" y="1410591"/>
          <a:ext cx="993009" cy="4965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Gerente Comercial</a:t>
          </a:r>
        </a:p>
      </dsp:txBody>
      <dsp:txXfrm>
        <a:off x="5009339" y="1410591"/>
        <a:ext cx="993009" cy="496504"/>
      </dsp:txXfrm>
    </dsp:sp>
    <dsp:sp modelId="{1C340E70-F6AE-4DC4-86C9-82991AD50C95}">
      <dsp:nvSpPr>
        <dsp:cNvPr id="0" name=""/>
        <dsp:cNvSpPr/>
      </dsp:nvSpPr>
      <dsp:spPr>
        <a:xfrm>
          <a:off x="5257592" y="2115628"/>
          <a:ext cx="993009" cy="496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Líder de proyectos</a:t>
          </a:r>
        </a:p>
      </dsp:txBody>
      <dsp:txXfrm>
        <a:off x="5257592" y="2115628"/>
        <a:ext cx="993009" cy="496504"/>
      </dsp:txXfrm>
    </dsp:sp>
    <dsp:sp modelId="{475CECA1-DD69-4ACC-9E30-1D08FE13145C}">
      <dsp:nvSpPr>
        <dsp:cNvPr id="0" name=""/>
        <dsp:cNvSpPr/>
      </dsp:nvSpPr>
      <dsp:spPr>
        <a:xfrm>
          <a:off x="5257592" y="2820664"/>
          <a:ext cx="993009" cy="496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Líder de proyectos</a:t>
          </a:r>
        </a:p>
      </dsp:txBody>
      <dsp:txXfrm>
        <a:off x="5257592" y="2820664"/>
        <a:ext cx="993009" cy="496504"/>
      </dsp:txXfrm>
    </dsp:sp>
    <dsp:sp modelId="{D6AE2D0D-2F22-4732-B6C6-E88FC627C08E}">
      <dsp:nvSpPr>
        <dsp:cNvPr id="0" name=""/>
        <dsp:cNvSpPr/>
      </dsp:nvSpPr>
      <dsp:spPr>
        <a:xfrm>
          <a:off x="5257592" y="3525701"/>
          <a:ext cx="993009" cy="496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Asistente comercial</a:t>
          </a:r>
        </a:p>
      </dsp:txBody>
      <dsp:txXfrm>
        <a:off x="5257592" y="3525701"/>
        <a:ext cx="993009" cy="496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46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3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8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9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2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3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8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8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4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9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Proyecto de emprendedores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Organización empresarial</a:t>
            </a:r>
          </a:p>
        </p:txBody>
      </p:sp>
    </p:spTree>
    <p:extLst>
      <p:ext uri="{BB962C8B-B14F-4D97-AF65-F5344CB8AC3E}">
        <p14:creationId xmlns:p14="http://schemas.microsoft.com/office/powerpoint/2010/main" val="55625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Organigrama de la empresa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384924"/>
              </p:ext>
            </p:extLst>
          </p:nvPr>
        </p:nvGraphicFramePr>
        <p:xfrm>
          <a:off x="1097281" y="1845734"/>
          <a:ext cx="4674346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director de empres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09" y="2204826"/>
            <a:ext cx="5404471" cy="3029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3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de la dirección general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s-MX" dirty="0"/>
              <a:t>Es la encargada de impulsar las estrategias de la negocio, como las Estrategias de Atención al Cliente o las Estrategias de Venta.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s-MX" dirty="0"/>
              <a:t>Regula la conducta de los miembros de la negocio.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s-MX" dirty="0"/>
              <a:t>Una buena dirección general incidirá positivamente en la moral de los empleados y, por tanto, en la productividad.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s-MX" dirty="0"/>
              <a:t>La dirección eficiente y de calidad implementará una organización comercial como estrategia que desembocará en la consecución de los objetivos.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s-MX" dirty="0"/>
              <a:t>Establece el cauce de comunicación necesario entre los empleados de la negocio.</a:t>
            </a:r>
          </a:p>
        </p:txBody>
      </p:sp>
    </p:spTree>
    <p:extLst>
      <p:ext uri="{BB962C8B-B14F-4D97-AF65-F5344CB8AC3E}">
        <p14:creationId xmlns:p14="http://schemas.microsoft.com/office/powerpoint/2010/main" val="28507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Dirección de la empresa</a:t>
            </a:r>
          </a:p>
        </p:txBody>
      </p:sp>
      <p:pic>
        <p:nvPicPr>
          <p:cNvPr id="2050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30238"/>
            <a:ext cx="3960000" cy="248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229138" y="1930238"/>
            <a:ext cx="6096000" cy="2784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/>
              <a:t>El Director de una empresa es aquella persona capaz de prever, organizar, mandar, coordinar y controlar las actividades de la organización. La dirección tiene tres funciones principales: administra las relaciones interpersonales, transmite información y toma decisiones</a:t>
            </a:r>
          </a:p>
        </p:txBody>
      </p:sp>
      <p:sp>
        <p:nvSpPr>
          <p:cNvPr id="5" name="Triángulo isósceles 4"/>
          <p:cNvSpPr/>
          <p:nvPr/>
        </p:nvSpPr>
        <p:spPr>
          <a:xfrm>
            <a:off x="1097280" y="4609902"/>
            <a:ext cx="3960000" cy="1548665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53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realiza la gerencia comercial?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5806859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MX" dirty="0"/>
              <a:t>Planificar, organizar, dirigir, controlar y coordinar eficientemente el sistema comercial, diseñando estrategias que permitan el logro de los objetivos empresariales, dirigiendo el desarrollo de las actividades de marketing y las condiciones de venta de los servicios, encaminado al cumplimiento de las metas establecidas por la planeación estratégica.</a:t>
            </a:r>
          </a:p>
        </p:txBody>
      </p:sp>
      <p:pic>
        <p:nvPicPr>
          <p:cNvPr id="3074" name="Picture 2" descr="Resultado de imagen para gerencia comer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79" y="2053220"/>
            <a:ext cx="3152775" cy="3295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5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Organigrama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6813538" cy="32212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MX" dirty="0"/>
              <a:t>A medida que la estructura de la empresa crece y aumenta el número de empleados, es necesario diseñar el organigrama y las distintas gerencias.</a:t>
            </a:r>
          </a:p>
          <a:p>
            <a:pPr>
              <a:lnSpc>
                <a:spcPct val="150000"/>
              </a:lnSpc>
            </a:pPr>
            <a:r>
              <a:rPr lang="es-MX" dirty="0"/>
              <a:t>El organigrama, se utiliza para organizar las tareas y responsabilidades de los integrantes de la organización. También establece los flujos de comunicación, entre los distintos sectores de la estructura organizacional.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3412929"/>
              </p:ext>
            </p:extLst>
          </p:nvPr>
        </p:nvGraphicFramePr>
        <p:xfrm>
          <a:off x="7942696" y="2281805"/>
          <a:ext cx="3212984" cy="278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95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Organigrama de la empresa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94807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6145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Retrospección</Template>
  <TotalTime>62</TotalTime>
  <Words>316</Words>
  <Application>Microsoft Office PowerPoint</Application>
  <PresentationFormat>Panorámica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Retrospección</vt:lpstr>
      <vt:lpstr>Proyecto de emprendedores</vt:lpstr>
      <vt:lpstr>Organigrama de la empresa</vt:lpstr>
      <vt:lpstr>Actividades de la dirección general</vt:lpstr>
      <vt:lpstr>Dirección de la empresa</vt:lpstr>
      <vt:lpstr>¿Qué realiza la gerencia comercial?</vt:lpstr>
      <vt:lpstr>Organigrama empresarial</vt:lpstr>
      <vt:lpstr>Organigrama de la empresa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 empresrial</dc:title>
  <dc:creator>Fernando Javier Vázquez Hernández</dc:creator>
  <cp:lastModifiedBy>Fernando Javier Vázquez Hernández</cp:lastModifiedBy>
  <cp:revision>10</cp:revision>
  <dcterms:created xsi:type="dcterms:W3CDTF">2017-02-25T17:33:49Z</dcterms:created>
  <dcterms:modified xsi:type="dcterms:W3CDTF">2017-02-27T20:38:05Z</dcterms:modified>
</cp:coreProperties>
</file>