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29171-FEBA-48DC-ABDC-716715B513EB}" type="datetimeFigureOut">
              <a:rPr lang="es-MX" smtClean="0"/>
              <a:t>22/02/2017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02FDD-CC4B-4626-AC94-57A216F435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290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7AC8-8E8A-41D0-9E27-5FE7D80B1A48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8E39-1D7B-4D1F-9C2E-48B48F586BAF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999A2-2266-41A5-BFAA-AD47652BD66B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1DCA-6A43-4237-97EF-969A737EDD54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D0BF-36DE-4A81-B6E7-EAF5F9CF86B1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74AF0-8F8C-40EA-98D1-CDFF0E687E8C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D9BA-BE3F-47C8-B8CE-899D859AF63A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7DC0-0F46-429F-98BF-610631064A99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7E3F6-6AD4-4659-B096-007BF8823BD9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B95C-2223-465A-B7F4-58AE2B426F66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39A1-CB58-49EC-A5E8-64F0B97EE2CE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9401-AA03-402B-84A1-E0DCD432A2BC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78E7-71B0-4A2D-8E2A-4CCE6277BA8F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BEA6-5836-4570-A400-D8F1F344316D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BB420-6B06-4121-A8E2-BACC8A35AA82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3029-5F42-40A1-8398-43AC139A8A56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4759-5B96-42CA-B940-2F087FF06643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FB4D52E-C6CE-4385-8189-E1452323E466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Robótica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66122" y="3710003"/>
            <a:ext cx="9144000" cy="754025"/>
          </a:xfrm>
        </p:spPr>
        <p:txBody>
          <a:bodyPr/>
          <a:lstStyle/>
          <a:p>
            <a:r>
              <a:rPr lang="es-MX" dirty="0"/>
              <a:t>Industria automotriz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EEB9-7457-415D-B6C6-8C206A044CF8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Investigación de Nora Guadalupe Vargas</a:t>
            </a:r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075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upload.wikimedia.org/wikipedia/commons/thumb/c/c5/Shadow_Hand_Bulb_large.jpg/800px-Shadow_Hand_Bulb_larg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370" y="906263"/>
            <a:ext cx="3821673" cy="544419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Definición de robótica 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MX" dirty="0"/>
              <a:t>La robótica es la rama de la ingeniería mecatrónica, de la ingeniería eléctrica, de la ingeniería electrónica y de las ciencias de la computación que se ocupa del diseño, construcción, operación, disposición estructural, manufactura y aplicación de los robots.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7739269" y="5083871"/>
            <a:ext cx="37058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De Richard Greenhill and Hugo Elias (myself) of the Shadow Robot Company - http://</a:t>
            </a:r>
            <a:r>
              <a:rPr lang="en-US" sz="1200" dirty="0" err="1"/>
              <a:t>www.shadowrobot.com</a:t>
            </a:r>
            <a:r>
              <a:rPr lang="en-US" sz="1200" dirty="0"/>
              <a:t>/media/</a:t>
            </a:r>
            <a:r>
              <a:rPr lang="en-US" sz="1200" dirty="0" err="1"/>
              <a:t>pictures.shtml</a:t>
            </a:r>
            <a:r>
              <a:rPr lang="en-US" sz="1200" dirty="0"/>
              <a:t>, CC BY-SA 3.0, https://</a:t>
            </a:r>
            <a:r>
              <a:rPr lang="en-US" sz="1200" dirty="0" err="1"/>
              <a:t>commons.wikimedia.org</a:t>
            </a:r>
            <a:r>
              <a:rPr lang="en-US" sz="1200" dirty="0"/>
              <a:t>/w/</a:t>
            </a:r>
            <a:r>
              <a:rPr lang="en-US" sz="1200" dirty="0" err="1"/>
              <a:t>index.php?curid</a:t>
            </a:r>
            <a:r>
              <a:rPr lang="en-US" sz="1200" dirty="0"/>
              <a:t>=5081565</a:t>
            </a:r>
            <a:endParaRPr lang="es-MX" sz="1200" dirty="0"/>
          </a:p>
        </p:txBody>
      </p:sp>
      <p:sp>
        <p:nvSpPr>
          <p:cNvPr id="10" name="Marcador de fech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26DC-359B-4E56-975D-BE56BD2F2102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11" name="Marcador de pie de pá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12" name="Marcador de número de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480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¿Cómo se popularizó la robótica?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s-MX" dirty="0"/>
              <a:t>El término robot (Robots Universales </a:t>
            </a:r>
            <a:r>
              <a:rPr lang="es-MX" dirty="0" err="1"/>
              <a:t>Rossum</a:t>
            </a:r>
            <a:r>
              <a:rPr lang="es-MX" dirty="0"/>
              <a:t>) se popularizó con el éxito de la obra </a:t>
            </a:r>
            <a:r>
              <a:rPr lang="es-MX" dirty="0" err="1"/>
              <a:t>R.U.R</a:t>
            </a:r>
            <a:r>
              <a:rPr lang="es-MX" dirty="0"/>
              <a:t>., escrita por </a:t>
            </a:r>
            <a:r>
              <a:rPr lang="es-MX" dirty="0" err="1"/>
              <a:t>Karel</a:t>
            </a:r>
            <a:r>
              <a:rPr lang="es-MX" dirty="0"/>
              <a:t> </a:t>
            </a:r>
            <a:r>
              <a:rPr lang="es-MX" dirty="0" err="1"/>
              <a:t>Čapek</a:t>
            </a:r>
            <a:r>
              <a:rPr lang="es-MX" dirty="0"/>
              <a:t> en 1920. En la traducción al inglés de dicha obra, la palabra checa </a:t>
            </a:r>
            <a:r>
              <a:rPr lang="es-MX" dirty="0" err="1"/>
              <a:t>robota</a:t>
            </a:r>
            <a:r>
              <a:rPr lang="es-MX" dirty="0"/>
              <a:t>, que significa trabajos forzados o trabajador, fue traducida al inglés como robot.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EDC9-0502-4838-AA5D-75BC2DC40B48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6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Historia...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dirty="0"/>
              <a:t>La historia de la robótica va unida a la construcción de "artefactos" que trataban de materializar el deseo humano de crear seres a su semejanza y que al mismo tiempo lo descargasen de trabajos tediosos. El ingeniero español Leonardo Torres Quevedo (que construyó el primer mando a distancia para su automóvil mediante telegrafía sin hilo,[cita requerida] el ajedrecista automático, el primer transbordador aéreo y otros muchos ingenios) acuñó el término "automática" en relación con la teoría de la automatización de tareas, tradicionalmente asociadas.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531C-F05D-4EBA-8D32-C1097D8256A5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02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Karel</a:t>
            </a:r>
            <a:r>
              <a:rPr lang="es-MX" dirty="0"/>
              <a:t> </a:t>
            </a:r>
            <a:r>
              <a:rPr lang="es-MX" dirty="0" err="1"/>
              <a:t>Čapek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MX" dirty="0"/>
              <a:t>un escritor checo, acuñó en 1923 el término "Robot" en su obra dramática </a:t>
            </a:r>
            <a:r>
              <a:rPr lang="es-MX" dirty="0" err="1"/>
              <a:t>Rossum's</a:t>
            </a:r>
            <a:r>
              <a:rPr lang="es-MX" dirty="0"/>
              <a:t> Universal Robots / </a:t>
            </a:r>
            <a:r>
              <a:rPr lang="es-MX" dirty="0" err="1"/>
              <a:t>R.U.R</a:t>
            </a:r>
            <a:r>
              <a:rPr lang="es-MX" dirty="0"/>
              <a:t>., a partir de la palabra checa </a:t>
            </a:r>
            <a:r>
              <a:rPr lang="es-MX" dirty="0" err="1"/>
              <a:t>robota</a:t>
            </a:r>
            <a:r>
              <a:rPr lang="es-MX" dirty="0"/>
              <a:t>, que significa servidumbre o trabajo forzado. El término robótica es acuñado por Isaac </a:t>
            </a:r>
            <a:r>
              <a:rPr lang="es-MX" dirty="0" err="1"/>
              <a:t>Asimov</a:t>
            </a:r>
            <a:r>
              <a:rPr lang="es-MX" dirty="0"/>
              <a:t>, definiendo a la ciencia que estudia a los robots. </a:t>
            </a:r>
            <a:r>
              <a:rPr lang="es-MX" dirty="0" err="1"/>
              <a:t>Asimov</a:t>
            </a:r>
            <a:r>
              <a:rPr lang="es-MX" dirty="0"/>
              <a:t> creó también las Tres Leyes de la Robótica. En la ciencia ficción el hombre ha imaginado a los robots visitando nuevos mundos, haciéndose con el poder o, simplemente aliviando de las labores caseras.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5BD8-38B9-4BFD-9E92-EF36B2C328E2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619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 robótica en la industria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MX" dirty="0"/>
              <a:t>http://</a:t>
            </a:r>
            <a:r>
              <a:rPr lang="es-MX" dirty="0" err="1"/>
              <a:t>www.infoplc.net</a:t>
            </a:r>
            <a:r>
              <a:rPr lang="es-MX" dirty="0"/>
              <a:t>/actualidad-industrial/</a:t>
            </a:r>
            <a:r>
              <a:rPr lang="es-MX" dirty="0" err="1"/>
              <a:t>item</a:t>
            </a:r>
            <a:r>
              <a:rPr lang="es-MX" dirty="0"/>
              <a:t>/103294-</a:t>
            </a:r>
            <a:r>
              <a:rPr lang="es-MX" dirty="0" err="1"/>
              <a:t>robotica</a:t>
            </a:r>
            <a:r>
              <a:rPr lang="es-MX" dirty="0"/>
              <a:t>-impulsa-industria-</a:t>
            </a:r>
            <a:r>
              <a:rPr lang="es-MX" dirty="0" err="1"/>
              <a:t>automocion</a:t>
            </a:r>
            <a:r>
              <a:rPr lang="es-MX" dirty="0"/>
              <a:t>-</a:t>
            </a:r>
            <a:r>
              <a:rPr lang="es-MX" dirty="0" err="1"/>
              <a:t>eeuu</a:t>
            </a:r>
            <a:endParaRPr lang="es-MX" dirty="0"/>
          </a:p>
        </p:txBody>
      </p:sp>
      <p:pic>
        <p:nvPicPr>
          <p:cNvPr id="2050" name="Picture 2" descr="La robotica impulsa la industria de automoción en EEUU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55" b="23655"/>
          <a:stretch>
            <a:fillRect/>
          </a:stretch>
        </p:blipFill>
        <p:spPr bwMode="auto">
          <a:xfrm>
            <a:off x="839788" y="987424"/>
            <a:ext cx="10515600" cy="3379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7E05-B630-4B38-83C9-608EE7F366EC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520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Aplicación de la robótica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Industria</a:t>
            </a:r>
          </a:p>
          <a:p>
            <a:pPr lvl="1"/>
            <a:r>
              <a:rPr lang="es-MX" dirty="0"/>
              <a:t>Automotriz</a:t>
            </a:r>
          </a:p>
          <a:p>
            <a:pPr lvl="1"/>
            <a:r>
              <a:rPr lang="es-MX" dirty="0"/>
              <a:t>De operaciones</a:t>
            </a:r>
          </a:p>
          <a:p>
            <a:r>
              <a:rPr lang="es-MX" dirty="0"/>
              <a:t>Agricultura</a:t>
            </a:r>
          </a:p>
          <a:p>
            <a:r>
              <a:rPr lang="es-MX" dirty="0"/>
              <a:t>Ingeniería espacial</a:t>
            </a:r>
          </a:p>
          <a:p>
            <a:r>
              <a:rPr lang="es-MX" dirty="0"/>
              <a:t>Calidad de </a:t>
            </a:r>
            <a:r>
              <a:rPr lang="es-MX" dirty="0" err="1"/>
              <a:t>vída</a:t>
            </a:r>
            <a:endParaRPr lang="es-MX" dirty="0"/>
          </a:p>
          <a:p>
            <a:endParaRPr lang="es-MX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8E39-1D7B-4D1F-9C2E-48B48F586BAF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Investigación de Nora Guadalupe Vargas</a:t>
            </a:r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12929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TM04033923[[fn=Profundidad]]</Template>
  <TotalTime>18</TotalTime>
  <Words>403</Words>
  <Application>Microsoft Office PowerPoint</Application>
  <PresentationFormat>Panorámica</PresentationFormat>
  <Paragraphs>41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Profundidad</vt:lpstr>
      <vt:lpstr>Robótica</vt:lpstr>
      <vt:lpstr>Definición de robótica </vt:lpstr>
      <vt:lpstr>¿Cómo se popularizó la robótica?</vt:lpstr>
      <vt:lpstr>Historia...</vt:lpstr>
      <vt:lpstr>Karel Čapek</vt:lpstr>
      <vt:lpstr>La robótica en la industria</vt:lpstr>
      <vt:lpstr>Aplicación de la robótica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Robótica</dc:title>
  <dc:creator>Fernando Javier Vázquez Hernández</dc:creator>
  <cp:lastModifiedBy>Fernando Javier Vázquez Hernández</cp:lastModifiedBy>
  <cp:revision>4</cp:revision>
  <dcterms:created xsi:type="dcterms:W3CDTF">2017-02-23T04:00:38Z</dcterms:created>
  <dcterms:modified xsi:type="dcterms:W3CDTF">2017-02-23T04:29:24Z</dcterms:modified>
</cp:coreProperties>
</file>