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omments/comment7.xml" ContentType="application/vnd.openxmlformats-officedocument.presentationml.comment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anick" initials="VOR" lastIdx="4" clrIdx="0"/>
  <p:cmAuthor id="1" name="Grupo Educare" initials="EDUCARE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40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41:24.565" idx="6">
    <p:pos x="10" y="10"/>
    <p:text>Cambia la combinación de la fuente de toda la presentación a "Brío".</p:text>
  </p:cm>
  <p:cm authorId="1" dt="2007-04-15T13:56:40.732" idx="11">
    <p:pos x="4775" y="1252"/>
    <p:text>Cambia el tamaño del texto del título a 45 puntos.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32:36.405" idx="1">
    <p:pos x="10" y="10"/>
    <p:text>Cambia el diseño de la diapositiva a "Sólo el título".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33:01.802" idx="2">
    <p:pos x="2182" y="794"/>
    <p:text>Cambia este texto a Negritas.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54:55.651" idx="3">
    <p:pos x="4190" y="149"/>
    <p:text>Agrega la imágen "Tigre.jpg" de tu CD de trabajo o carpeta de actividades y aplícale los efectos necesarios para que quede igual a las demás.</p:text>
  </p:cm>
  <p:cm authorId="1" dt="2007-04-15T13:34:45.902" idx="5">
    <p:pos x="1257" y="3430"/>
    <p:text>Cambia la fuente a "Century Gothic (Títulos)" y aplícale sombra.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43:20.942" idx="7">
    <p:pos x="3015" y="655"/>
    <p:text>Corrije los errores ortográficos.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45:53.251" idx="8">
    <p:pos x="2129" y="568"/>
    <p:text>Dale formato al texto para que quede igual a las demás diapositivas. Aplícale las viñetas adecuadas.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04-15T13:48:08.886" idx="9">
    <p:pos x="10" y="10"/>
    <p:text>Dale un formato adecuado y presentable a las notas de todas las diapositivas.</p:text>
  </p:cm>
  <p:cm authorId="1" dt="2007-04-15T13:50:25.012" idx="10">
    <p:pos x="-20" y="277"/>
    <p:text>Revisa la ortografía de todo el documento.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356A2-BA46-4AA9-9B42-BABE56CBA07E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DE58-B99C-475F-8919-F0F5C0B1C3F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Longevidad: Entre 50 y 80 años.</a:t>
            </a:r>
          </a:p>
          <a:p>
            <a:r>
              <a:rPr lang="es-ES" dirty="0" smtClean="0"/>
              <a:t>Hábitat: Sabana.</a:t>
            </a:r>
          </a:p>
          <a:p>
            <a:r>
              <a:rPr lang="es-ES" dirty="0" smtClean="0"/>
              <a:t>Distribución: Sur del Sahara.</a:t>
            </a:r>
            <a:endParaRPr lang="es-MX" dirty="0" smtClean="0"/>
          </a:p>
          <a:p>
            <a:r>
              <a:rPr lang="es-ES" dirty="0" smtClean="0"/>
              <a:t>Los elefantes viven en manadas constituidas por hembras adultas y sus crías. Los jóvenes elefantes machos de 12 años son expulsados del grupo porque ya son sexualmente maduros. La hembra es el líder del grupo y lo defiende de cualquier enemigo.</a:t>
            </a:r>
          </a:p>
          <a:p>
            <a:r>
              <a:rPr lang="es-ES" dirty="0" smtClean="0"/>
              <a:t>El elefante ingiere tierra para complementar sus necesidades en minerales.</a:t>
            </a:r>
          </a:p>
          <a:p>
            <a:r>
              <a:rPr lang="es-ES" dirty="0" smtClean="0"/>
              <a:t>El elefante no cesa nunca de crecer durante toda su vida. Desde que nacen hasta los 4 años es de 10 a 20 kg por día. 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Hábitat: Cursos de agua, lagos, estuarios, zonas húmedas.</a:t>
            </a:r>
          </a:p>
          <a:p>
            <a:r>
              <a:rPr lang="es-ES" dirty="0" smtClean="0"/>
              <a:t> Distribución: Sur del Sáhara.</a:t>
            </a:r>
          </a:p>
          <a:p>
            <a:r>
              <a:rPr lang="es-ES" dirty="0" smtClean="0"/>
              <a:t> Costumbres: Especie territorial.</a:t>
            </a:r>
            <a:endParaRPr lang="es-MX" dirty="0" smtClean="0"/>
          </a:p>
          <a:p>
            <a:r>
              <a:rPr lang="es-ES" dirty="0" smtClean="0"/>
              <a:t>Aunque parezca extraño la protección del elefante ha supuesto poner en peligro al hipopótamo. Esto se debe a que se busca en el hipopótamo los colmillos (de 5 cm) que no se pueden extraer del elefante.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Las distintas especias de Cebras se clasifican según el patrón de rayas y color del fondo.</a:t>
            </a:r>
            <a:br>
              <a:rPr lang="es-ES" dirty="0" smtClean="0"/>
            </a:br>
            <a:r>
              <a:rPr lang="es-ES" dirty="0" smtClean="0"/>
              <a:t>El rayado del pelaje de la Cebra es distinto entre un individuo y otro, esta característica es utilizada por los investigadores para identificar a los individuos. </a:t>
            </a:r>
            <a:br>
              <a:rPr lang="es-ES" dirty="0" smtClean="0"/>
            </a:br>
            <a:r>
              <a:rPr lang="es-ES" dirty="0" smtClean="0"/>
              <a:t>El pelaje característico de la cebra tiene la misión de confundir a los depredadores ya que las rayas difuminan la silueta del individuo cuando se encuentra junto con otras cebras formando el grupo familiar.</a:t>
            </a:r>
          </a:p>
          <a:p>
            <a:r>
              <a:rPr lang="es-ES" dirty="0" smtClean="0"/>
              <a:t>La gestación dura 12 meses. La hembra pare 1 cría y pesa 30 kg en el momento de nacer.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2DE58-B99C-475F-8919-F0F5C0B1C3F8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FB985A-C8DC-4539-A239-5C24EE880F11}" type="datetimeFigureOut">
              <a:rPr lang="es-ES" smtClean="0"/>
              <a:pPr/>
              <a:t>15/04/2007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A6B5B9-B9AF-4B12-BE45-7BE0FFF7F30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Animales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Clasificación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África: hogar espectacular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>
          <a:xfrm>
            <a:off x="503238" y="4992688"/>
            <a:ext cx="8183562" cy="1050925"/>
          </a:xfrm>
        </p:spPr>
        <p:txBody>
          <a:bodyPr/>
          <a:lstStyle/>
          <a:p>
            <a:r>
              <a:rPr lang="es-MX" dirty="0" smtClean="0"/>
              <a:t>Elefante</a:t>
            </a:r>
            <a:endParaRPr lang="es-ES" dirty="0"/>
          </a:p>
        </p:txBody>
      </p:sp>
      <p:sp>
        <p:nvSpPr>
          <p:cNvPr id="3" name="2 Rectángulo"/>
          <p:cNvSpPr>
            <a:spLocks noGrp="1"/>
          </p:cNvSpPr>
          <p:nvPr>
            <p:ph sz="half" idx="1"/>
          </p:nvPr>
        </p:nvSpPr>
        <p:spPr>
          <a:xfrm>
            <a:off x="514350" y="530225"/>
            <a:ext cx="3932238" cy="4389438"/>
          </a:xfrm>
        </p:spPr>
        <p:txBody>
          <a:bodyPr/>
          <a:lstStyle/>
          <a:p>
            <a:endParaRPr lang="es-MX" sz="2000" b="1" i="1" dirty="0" smtClean="0"/>
          </a:p>
          <a:p>
            <a:endParaRPr lang="es-MX" sz="2000" b="1" i="1" dirty="0" smtClean="0"/>
          </a:p>
          <a:p>
            <a:r>
              <a:rPr lang="es-MX" sz="2000" i="1" dirty="0" smtClean="0"/>
              <a:t>Loxodonta africana cyclotis </a:t>
            </a:r>
          </a:p>
          <a:p>
            <a:endParaRPr lang="es-MX" sz="2000" b="1" i="1" dirty="0" smtClean="0"/>
          </a:p>
          <a:p>
            <a:r>
              <a:rPr lang="es-MX" sz="2000" dirty="0" smtClean="0"/>
              <a:t>Peso: 7, 000 kg</a:t>
            </a:r>
            <a:endParaRPr lang="es-ES" sz="2800" dirty="0" smtClean="0"/>
          </a:p>
          <a:p>
            <a:r>
              <a:rPr lang="es-MX" sz="2000" dirty="0" smtClean="0"/>
              <a:t>Tamaño: 4 metros</a:t>
            </a:r>
            <a:endParaRPr lang="es-MX" sz="1600" dirty="0" smtClean="0"/>
          </a:p>
          <a:p>
            <a:r>
              <a:rPr lang="es-MX" sz="2000" dirty="0" smtClean="0"/>
              <a:t>Comida: 225 Kg. de hiervas</a:t>
            </a:r>
          </a:p>
          <a:p>
            <a:r>
              <a:rPr lang="es-MX" sz="2000" dirty="0" smtClean="0"/>
              <a:t>Agua: 190 litros al día</a:t>
            </a:r>
          </a:p>
          <a:p>
            <a:r>
              <a:rPr lang="es-MX" sz="2000" dirty="0" smtClean="0"/>
              <a:t>Gestación: 21 a 22 meses</a:t>
            </a:r>
            <a:endParaRPr lang="es-ES" sz="2000" dirty="0"/>
          </a:p>
        </p:txBody>
      </p:sp>
      <p:pic>
        <p:nvPicPr>
          <p:cNvPr id="5" name="Elefante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07875" y="785794"/>
            <a:ext cx="3027199" cy="43894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tl" rotWithShape="0">
              <a:srgbClr val="7D7D7D">
                <a:alpha val="65000"/>
              </a:srgbClr>
            </a:outerShdw>
            <a:softEdge rad="63500"/>
          </a:effectLst>
          <a:sp3d>
            <a:bevelT w="0" h="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effectLst/>
                <a:latin typeface="Algerian" pitchFamily="82" charset="0"/>
              </a:rPr>
              <a:t>Tigre</a:t>
            </a:r>
            <a:endParaRPr lang="es-ES" dirty="0">
              <a:effectLst/>
              <a:latin typeface="Algerian" pitchFamily="82" charset="0"/>
            </a:endParaRPr>
          </a:p>
        </p:txBody>
      </p:sp>
      <p:sp>
        <p:nvSpPr>
          <p:cNvPr id="3" name="2 Rectángulo"/>
          <p:cNvSpPr>
            <a:spLocks noGrp="1"/>
          </p:cNvSpPr>
          <p:nvPr>
            <p:ph sz="half" idx="1"/>
          </p:nvPr>
        </p:nvSpPr>
        <p:spPr>
          <a:xfrm>
            <a:off x="500034" y="928670"/>
            <a:ext cx="3931920" cy="4389120"/>
          </a:xfrm>
        </p:spPr>
        <p:txBody>
          <a:bodyPr>
            <a:normAutofit/>
          </a:bodyPr>
          <a:lstStyle/>
          <a:p>
            <a:r>
              <a:rPr lang="es-MX" sz="2000" b="1" i="1" dirty="0" smtClean="0"/>
              <a:t>Felino: Panthera Tigris Altaica</a:t>
            </a:r>
          </a:p>
          <a:p>
            <a:endParaRPr lang="es-MX" sz="2000" dirty="0" smtClean="0"/>
          </a:p>
          <a:p>
            <a:r>
              <a:rPr lang="es-MX" sz="2000" dirty="0" smtClean="0"/>
              <a:t>Carnívoro</a:t>
            </a:r>
          </a:p>
          <a:p>
            <a:r>
              <a:rPr lang="es-MX" sz="2000" dirty="0" smtClean="0"/>
              <a:t>Peso: 360kg</a:t>
            </a:r>
          </a:p>
          <a:p>
            <a:r>
              <a:rPr lang="es-MX" sz="2000" dirty="0" smtClean="0"/>
              <a:t>Tamaño: 2.8m (sin cola)</a:t>
            </a:r>
          </a:p>
          <a:p>
            <a:r>
              <a:rPr lang="es-MX" sz="2000" dirty="0" smtClean="0"/>
              <a:t>Tiene una vida solitaria</a:t>
            </a:r>
          </a:p>
          <a:p>
            <a:r>
              <a:rPr lang="es-MX" sz="2000" dirty="0" smtClean="0"/>
              <a:t>Camada: 1-6 cachorros</a:t>
            </a:r>
            <a:endParaRPr lang="es-ES" sz="20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Hiena</a:t>
            </a:r>
            <a:endParaRPr lang="es-ES" dirty="0"/>
          </a:p>
        </p:txBody>
      </p:sp>
      <p:sp>
        <p:nvSpPr>
          <p:cNvPr id="3" name="2 Rectángulo"/>
          <p:cNvSpPr>
            <a:spLocks noGrp="1"/>
          </p:cNvSpPr>
          <p:nvPr>
            <p:ph sz="half" idx="1"/>
          </p:nvPr>
        </p:nvSpPr>
        <p:spPr>
          <a:xfrm>
            <a:off x="854394" y="1040144"/>
            <a:ext cx="3931920" cy="4389120"/>
          </a:xfrm>
        </p:spPr>
        <p:txBody>
          <a:bodyPr>
            <a:normAutofit/>
          </a:bodyPr>
          <a:lstStyle/>
          <a:p>
            <a:r>
              <a:rPr lang="es-MX" sz="2000" b="1" i="1" dirty="0" smtClean="0"/>
              <a:t>Parahyaena Brunnea</a:t>
            </a:r>
          </a:p>
          <a:p>
            <a:endParaRPr lang="es-MX" sz="2000" b="1" i="1" dirty="0" smtClean="0"/>
          </a:p>
          <a:p>
            <a:r>
              <a:rPr lang="es-MX" sz="2000" dirty="0" smtClean="0"/>
              <a:t>Alimentación: </a:t>
            </a:r>
            <a:r>
              <a:rPr lang="es-MX" sz="2000" dirty="0" err="1" smtClean="0"/>
              <a:t>Carnivoro</a:t>
            </a:r>
            <a:endParaRPr lang="es-MX" sz="2000" dirty="0" smtClean="0"/>
          </a:p>
          <a:p>
            <a:r>
              <a:rPr lang="es-MX" sz="2000" dirty="0" smtClean="0"/>
              <a:t>Peso: 150kg</a:t>
            </a:r>
          </a:p>
          <a:p>
            <a:r>
              <a:rPr lang="es-MX" sz="2000" dirty="0" err="1" smtClean="0"/>
              <a:t>Tamano</a:t>
            </a:r>
            <a:r>
              <a:rPr lang="es-MX" sz="2000" dirty="0" smtClean="0"/>
              <a:t>: 1.8m </a:t>
            </a:r>
          </a:p>
          <a:p>
            <a:r>
              <a:rPr lang="es-MX" sz="2000" dirty="0" err="1" smtClean="0"/>
              <a:t>Jestion</a:t>
            </a:r>
            <a:r>
              <a:rPr lang="es-MX" sz="2000" dirty="0" smtClean="0"/>
              <a:t>: 84 días</a:t>
            </a:r>
          </a:p>
          <a:p>
            <a:r>
              <a:rPr lang="es-MX" sz="2000" dirty="0" err="1" smtClean="0"/>
              <a:t>Kamada</a:t>
            </a:r>
            <a:r>
              <a:rPr lang="es-MX" sz="2000" dirty="0" smtClean="0"/>
              <a:t>: 2-5 </a:t>
            </a:r>
            <a:r>
              <a:rPr lang="es-MX" sz="2000" dirty="0" err="1" smtClean="0"/>
              <a:t>crias</a:t>
            </a:r>
            <a:endParaRPr lang="es-ES" sz="2000" dirty="0"/>
          </a:p>
        </p:txBody>
      </p:sp>
      <p:pic>
        <p:nvPicPr>
          <p:cNvPr id="5" name="4 Marcador de contenido" descr="Hien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26075" y="530225"/>
            <a:ext cx="2990799" cy="4389438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Hipopótamo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1040144"/>
            <a:ext cx="393192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dirty="0" smtClean="0"/>
              <a:t>Hippopotamus amphibius</a:t>
            </a:r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r>
              <a:rPr lang="es-MX" sz="2000" dirty="0" smtClean="0"/>
              <a:t>Herbívoro</a:t>
            </a:r>
            <a:endParaRPr lang="es-ES" sz="2000" dirty="0" smtClean="0"/>
          </a:p>
          <a:p>
            <a:pPr>
              <a:buNone/>
            </a:pPr>
            <a:r>
              <a:rPr lang="es-MX" sz="2000" dirty="0" smtClean="0"/>
              <a:t>Peso: 3500kg</a:t>
            </a:r>
          </a:p>
          <a:p>
            <a:pPr>
              <a:buNone/>
            </a:pPr>
            <a:r>
              <a:rPr lang="es-MX" sz="2000" dirty="0" smtClean="0"/>
              <a:t>Tamaño: 5m x 1.5m</a:t>
            </a:r>
          </a:p>
          <a:p>
            <a:pPr>
              <a:buNone/>
            </a:pPr>
            <a:r>
              <a:rPr lang="es-MX" sz="2000" dirty="0" smtClean="0"/>
              <a:t>Vida: 40-50 años</a:t>
            </a:r>
          </a:p>
          <a:p>
            <a:pPr>
              <a:buNone/>
            </a:pPr>
            <a:r>
              <a:rPr lang="es-MX" sz="2000" dirty="0" smtClean="0"/>
              <a:t>Parto: 1 cría</a:t>
            </a:r>
            <a:endParaRPr lang="es-ES" sz="2000" dirty="0"/>
          </a:p>
        </p:txBody>
      </p:sp>
      <p:pic>
        <p:nvPicPr>
          <p:cNvPr id="6" name="5 Marcador de contenido" descr="Hipopotam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86290" y="1322721"/>
            <a:ext cx="4186238" cy="2643076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Zebra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82956" y="968706"/>
            <a:ext cx="3931920" cy="4389120"/>
          </a:xfrm>
        </p:spPr>
        <p:txBody>
          <a:bodyPr>
            <a:normAutofit/>
          </a:bodyPr>
          <a:lstStyle/>
          <a:p>
            <a:r>
              <a:rPr lang="es-MX" sz="2000" b="1" i="1" dirty="0" smtClean="0"/>
              <a:t>Equus Burchelli</a:t>
            </a:r>
          </a:p>
          <a:p>
            <a:endParaRPr lang="es-MX" sz="2000" b="1" i="1" dirty="0" smtClean="0"/>
          </a:p>
          <a:p>
            <a:r>
              <a:rPr lang="es-MX" sz="2000" dirty="0" smtClean="0"/>
              <a:t>Herbívoro</a:t>
            </a:r>
          </a:p>
          <a:p>
            <a:r>
              <a:rPr lang="es-MX" sz="2000" dirty="0" smtClean="0"/>
              <a:t>Peso: 320kg</a:t>
            </a:r>
          </a:p>
          <a:p>
            <a:r>
              <a:rPr lang="es-MX" sz="2000" dirty="0" smtClean="0"/>
              <a:t>Tamaño: 2m x 1.3m</a:t>
            </a:r>
          </a:p>
          <a:p>
            <a:r>
              <a:rPr lang="es-MX" sz="2000" dirty="0" smtClean="0"/>
              <a:t>Vida: 25 años</a:t>
            </a:r>
          </a:p>
          <a:p>
            <a:r>
              <a:rPr lang="es-MX" sz="2000" dirty="0" smtClean="0"/>
              <a:t>Familia: Équidos</a:t>
            </a:r>
            <a:endParaRPr lang="es-ES" sz="2000" dirty="0"/>
          </a:p>
        </p:txBody>
      </p:sp>
      <p:pic>
        <p:nvPicPr>
          <p:cNvPr id="5" name="4 Marcador de contenido" descr="Cebra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71398" y="1285860"/>
            <a:ext cx="4302690" cy="2649107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145</TotalTime>
  <Words>315</Words>
  <Application>Microsoft Office PowerPoint</Application>
  <PresentationFormat>Presentación en pantalla (4:3)</PresentationFormat>
  <Paragraphs>64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Aspecto</vt:lpstr>
      <vt:lpstr>Animales</vt:lpstr>
      <vt:lpstr>África: hogar espectacular</vt:lpstr>
      <vt:lpstr>Elefante</vt:lpstr>
      <vt:lpstr>Tigre</vt:lpstr>
      <vt:lpstr>Hiena</vt:lpstr>
      <vt:lpstr>Hipopótamo</vt:lpstr>
      <vt:lpstr>Zebra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Animales</dc:title>
  <dc:creator>Vianick</dc:creator>
  <cp:lastModifiedBy>Grupo Educare</cp:lastModifiedBy>
  <cp:revision>20</cp:revision>
  <dcterms:created xsi:type="dcterms:W3CDTF">2007-03-06T01:47:52Z</dcterms:created>
  <dcterms:modified xsi:type="dcterms:W3CDTF">2007-04-15T18:56:48Z</dcterms:modified>
</cp:coreProperties>
</file>