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ier Hernández" initials="F" lastIdx="1" clrIdx="0">
    <p:extLst>
      <p:ext uri="{19B8F6BF-5375-455C-9EA6-DF929625EA0E}">
        <p15:presenceInfo xmlns:p15="http://schemas.microsoft.com/office/powerpoint/2012/main" userId="Javier Hernández" providerId="None"/>
      </p:ext>
    </p:extLst>
  </p:cmAuthor>
  <p:cmAuthor id="2" name="Fernando Vázquez" initials="FJVH" lastIdx="3" clrIdx="1">
    <p:extLst>
      <p:ext uri="{19B8F6BF-5375-455C-9EA6-DF929625EA0E}">
        <p15:presenceInfo xmlns:p15="http://schemas.microsoft.com/office/powerpoint/2012/main" userId="Fernando Vázq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4" d="100"/>
          <a:sy n="104" d="100"/>
        </p:scale>
        <p:origin x="120"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2-18T09:34:28.900" idx="1">
    <p:pos x="3315" y="1522"/>
    <p:text>Partido de voleibol Internacional masculino</p:text>
    <p:extLst>
      <p:ext uri="{C676402C-5697-4E1C-873F-D02D1690AC5C}">
        <p15:threadingInfo xmlns:p15="http://schemas.microsoft.com/office/powerpoint/2012/main" timeZoneBias="360"/>
      </p:ext>
    </p:extLst>
  </p:cm>
  <p:cm authorId="2" dt="2017-02-18T09:35:22.109" idx="2">
    <p:pos x="6823" y="1529"/>
    <p:text>Agregar información sobre el partido</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2-18T09:36:23.583" idx="3">
    <p:pos x="6842" y="1635"/>
    <p:text>Verificar que la información sea correcta y notificarlo</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2/18/2017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Voleibol</a:t>
            </a:r>
          </a:p>
        </p:txBody>
      </p:sp>
      <p:sp>
        <p:nvSpPr>
          <p:cNvPr id="3" name="Subtítulo 2"/>
          <p:cNvSpPr>
            <a:spLocks noGrp="1"/>
          </p:cNvSpPr>
          <p:nvPr>
            <p:ph type="subTitle" idx="1"/>
          </p:nvPr>
        </p:nvSpPr>
        <p:spPr/>
        <p:txBody>
          <a:bodyPr/>
          <a:lstStyle/>
          <a:p>
            <a:r>
              <a:rPr lang="es-MX" dirty="0"/>
              <a:t>Deporte </a:t>
            </a:r>
            <a:r>
              <a:rPr lang="es-MX" dirty="0" err="1"/>
              <a:t>olimpico</a:t>
            </a:r>
            <a:endParaRPr lang="es-MX" dirty="0"/>
          </a:p>
        </p:txBody>
      </p:sp>
    </p:spTree>
    <p:extLst>
      <p:ext uri="{BB962C8B-B14F-4D97-AF65-F5344CB8AC3E}">
        <p14:creationId xmlns:p14="http://schemas.microsoft.com/office/powerpoint/2010/main" val="127341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Descripción</a:t>
            </a:r>
          </a:p>
        </p:txBody>
      </p:sp>
      <p:sp>
        <p:nvSpPr>
          <p:cNvPr id="3" name="Marcador de contenido 2"/>
          <p:cNvSpPr>
            <a:spLocks noGrp="1"/>
          </p:cNvSpPr>
          <p:nvPr>
            <p:ph idx="1"/>
          </p:nvPr>
        </p:nvSpPr>
        <p:spPr/>
        <p:txBody>
          <a:bodyPr>
            <a:normAutofit lnSpcReduction="10000"/>
          </a:bodyPr>
          <a:lstStyle/>
          <a:p>
            <a:pPr marL="0" indent="0">
              <a:lnSpc>
                <a:spcPct val="150000"/>
              </a:lnSpc>
              <a:buNone/>
            </a:pPr>
            <a:r>
              <a:rPr lang="es-MX" dirty="0"/>
              <a:t>Es un deporte de equipo que se clasifica entre los juegos de pelota en el que dos equipos, integrados por seis jugadores cada uno, se enfrentan sobre un área de juego separada por una red central. El objetivo del </a:t>
            </a:r>
            <a:r>
              <a:rPr lang="es-MX" dirty="0" err="1"/>
              <a:t>guego</a:t>
            </a:r>
            <a:r>
              <a:rPr lang="es-MX" dirty="0"/>
              <a:t> es pasar el </a:t>
            </a:r>
            <a:r>
              <a:rPr lang="es-MX" dirty="0" err="1"/>
              <a:t>balon</a:t>
            </a:r>
            <a:r>
              <a:rPr lang="es-MX" dirty="0"/>
              <a:t> por encima de la red, logrando que llegue al suelo del campo contrario e impedir que al equipo adversario le resulte </a:t>
            </a:r>
            <a:r>
              <a:rPr lang="es-MX" dirty="0" err="1"/>
              <a:t>conceguir</a:t>
            </a:r>
            <a:r>
              <a:rPr lang="es-MX" dirty="0"/>
              <a:t> lo mismo, a la vez de forzarlo a errar en el intento.</a:t>
            </a:r>
          </a:p>
        </p:txBody>
      </p:sp>
    </p:spTree>
    <p:extLst>
      <p:ext uri="{BB962C8B-B14F-4D97-AF65-F5344CB8AC3E}">
        <p14:creationId xmlns:p14="http://schemas.microsoft.com/office/powerpoint/2010/main" val="407058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Descripción </a:t>
            </a:r>
            <a:r>
              <a:rPr lang="es-MX" dirty="0" err="1"/>
              <a:t>grafíca</a:t>
            </a:r>
            <a:endParaRPr lang="es-MX" dirty="0"/>
          </a:p>
        </p:txBody>
      </p:sp>
      <p:pic>
        <p:nvPicPr>
          <p:cNvPr id="1026" name="Picture 2" descr="Europei di pallavolo 2005 - Italia-Russi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2080" y="2650724"/>
            <a:ext cx="390144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a/a9/Selecci%C3%B3n_masculina_de_voleibol_de_Espa%C3%B1a_-_16.jpg/1920px-Selecci%C3%B3n_masculina_de_voleibol_de_Espa%C3%B1a_-_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261" y="2633913"/>
            <a:ext cx="4414337" cy="294289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482260" y="5576804"/>
            <a:ext cx="4414337" cy="400110"/>
          </a:xfrm>
          <a:prstGeom prst="rect">
            <a:avLst/>
          </a:prstGeom>
          <a:noFill/>
        </p:spPr>
        <p:txBody>
          <a:bodyPr wrap="square" rtlCol="0">
            <a:spAutoFit/>
          </a:bodyPr>
          <a:lstStyle/>
          <a:p>
            <a:r>
              <a:rPr lang="es-MX" sz="1000" dirty="0"/>
              <a:t>De Carlos Delgado, CC </a:t>
            </a:r>
            <a:r>
              <a:rPr lang="es-MX" sz="1000" dirty="0" err="1"/>
              <a:t>BY-SA</a:t>
            </a:r>
            <a:r>
              <a:rPr lang="es-MX" sz="1000" dirty="0"/>
              <a:t> 3.0, https://</a:t>
            </a:r>
            <a:r>
              <a:rPr lang="es-MX" sz="1000" dirty="0" err="1"/>
              <a:t>commons.wikimedia.org</a:t>
            </a:r>
            <a:r>
              <a:rPr lang="es-MX" sz="1000" dirty="0"/>
              <a:t>/w/</a:t>
            </a:r>
            <a:r>
              <a:rPr lang="es-MX" sz="1000" dirty="0" err="1"/>
              <a:t>index.php?curid</a:t>
            </a:r>
            <a:r>
              <a:rPr lang="es-MX" sz="1000" dirty="0"/>
              <a:t>=33327326</a:t>
            </a:r>
          </a:p>
        </p:txBody>
      </p:sp>
      <p:sp>
        <p:nvSpPr>
          <p:cNvPr id="5" name="CuadroTexto 4"/>
          <p:cNvSpPr txBox="1"/>
          <p:nvPr/>
        </p:nvSpPr>
        <p:spPr>
          <a:xfrm>
            <a:off x="1402080" y="5662569"/>
            <a:ext cx="3901440" cy="246221"/>
          </a:xfrm>
          <a:prstGeom prst="rect">
            <a:avLst/>
          </a:prstGeom>
          <a:noFill/>
        </p:spPr>
        <p:txBody>
          <a:bodyPr wrap="square" rtlCol="0">
            <a:spAutoFit/>
          </a:bodyPr>
          <a:lstStyle/>
          <a:p>
            <a:r>
              <a:rPr lang="en-US" sz="1000" dirty="0"/>
              <a:t>CC BY 2.0, https://</a:t>
            </a:r>
            <a:r>
              <a:rPr lang="en-US" sz="1000" dirty="0" err="1"/>
              <a:t>commons.wikimedia.org</a:t>
            </a:r>
            <a:r>
              <a:rPr lang="en-US" sz="1000" dirty="0"/>
              <a:t>/w/</a:t>
            </a:r>
            <a:r>
              <a:rPr lang="en-US" sz="1000" dirty="0" err="1"/>
              <a:t>index.php?curid</a:t>
            </a:r>
            <a:r>
              <a:rPr lang="en-US" sz="1000" dirty="0"/>
              <a:t>=349836</a:t>
            </a:r>
            <a:endParaRPr lang="es-MX" sz="1000" dirty="0"/>
          </a:p>
        </p:txBody>
      </p:sp>
    </p:spTree>
    <p:extLst>
      <p:ext uri="{BB962C8B-B14F-4D97-AF65-F5344CB8AC3E}">
        <p14:creationId xmlns:p14="http://schemas.microsoft.com/office/powerpoint/2010/main" val="392306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a:t>Orijen</a:t>
            </a:r>
            <a:endParaRPr lang="es-MX" dirty="0"/>
          </a:p>
        </p:txBody>
      </p:sp>
      <p:sp>
        <p:nvSpPr>
          <p:cNvPr id="3" name="Marcador de contenido 2"/>
          <p:cNvSpPr>
            <a:spLocks noGrp="1"/>
          </p:cNvSpPr>
          <p:nvPr>
            <p:ph idx="1"/>
          </p:nvPr>
        </p:nvSpPr>
        <p:spPr/>
        <p:txBody>
          <a:bodyPr>
            <a:normAutofit fontScale="92500"/>
          </a:bodyPr>
          <a:lstStyle/>
          <a:p>
            <a:pPr marL="0" indent="0">
              <a:buNone/>
            </a:pPr>
            <a:r>
              <a:rPr lang="es-MX" dirty="0"/>
              <a:t>En febrero de 1895 William George Morgan, entrenador deportivo de la Asociación Cristiana de Jóvenes (YMCA) en Holyoke, concibió un juego denominado Mintonette como pasatiempo para los miembros de la asociación de mayor edad. Se consideraba este juego como una alternativa más suave al Baloncesto, deporte que cuatro años antes también había surgido muy cerca de allí, en Springfield, a solo 16 kilómetros de distancia. Se trataba de un juego de interior por equipos, que guardaba semejanzas con el tenis o el balonmano. Morgan desarrolló también las </a:t>
            </a:r>
            <a:r>
              <a:rPr lang="es-MX" dirty="0" err="1"/>
              <a:t>primerras</a:t>
            </a:r>
            <a:r>
              <a:rPr lang="es-MX" dirty="0"/>
              <a:t> reglas, las que contemplaban un campo de juego de 25 ft × 50 ft (7,62 m × 15,24 m) y una red de 6 ft, 6 pulgadas (1,98 m) de </a:t>
            </a:r>
            <a:r>
              <a:rPr lang="es-MX" dirty="0" err="1"/>
              <a:t>alture</a:t>
            </a:r>
            <a:r>
              <a:rPr lang="es-MX" dirty="0"/>
              <a:t>.</a:t>
            </a:r>
          </a:p>
        </p:txBody>
      </p:sp>
    </p:spTree>
    <p:extLst>
      <p:ext uri="{BB962C8B-B14F-4D97-AF65-F5344CB8AC3E}">
        <p14:creationId xmlns:p14="http://schemas.microsoft.com/office/powerpoint/2010/main" val="2807316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Dimensiones de la cancha</a:t>
            </a:r>
          </a:p>
        </p:txBody>
      </p:sp>
      <p:pic>
        <p:nvPicPr>
          <p:cNvPr id="2050" name="Picture 2" descr="https://upload.wikimedia.org/wikipedia/commons/thumb/c/cd/VolleyballCourt.svg/567px-VolleyballCourt.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223852" y="1526255"/>
            <a:ext cx="3022034" cy="472226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373737" y="5511567"/>
            <a:ext cx="4465001" cy="400110"/>
          </a:xfrm>
          <a:prstGeom prst="rect">
            <a:avLst/>
          </a:prstGeom>
          <a:noFill/>
        </p:spPr>
        <p:txBody>
          <a:bodyPr wrap="square" rtlCol="0">
            <a:spAutoFit/>
          </a:bodyPr>
          <a:lstStyle/>
          <a:p>
            <a:r>
              <a:rPr lang="en-US" sz="1000" dirty="0"/>
              <a:t>De David Martin - Drawn by </a:t>
            </a:r>
            <a:r>
              <a:rPr lang="en-US" sz="1000" dirty="0" err="1"/>
              <a:t>byj</a:t>
            </a:r>
            <a:r>
              <a:rPr lang="en-US" sz="1000" dirty="0"/>
              <a:t>, CC BY-SA 3.0, https://</a:t>
            </a:r>
            <a:r>
              <a:rPr lang="en-US" sz="1000" dirty="0" err="1"/>
              <a:t>commons.wikimedia.org</a:t>
            </a:r>
            <a:r>
              <a:rPr lang="en-US" sz="1000" dirty="0"/>
              <a:t>/w/</a:t>
            </a:r>
            <a:r>
              <a:rPr lang="en-US" sz="1000" dirty="0" err="1"/>
              <a:t>index.php?curid</a:t>
            </a:r>
            <a:r>
              <a:rPr lang="en-US" sz="1000" dirty="0"/>
              <a:t>=2066135</a:t>
            </a:r>
            <a:endParaRPr lang="es-MX" sz="1000" dirty="0"/>
          </a:p>
        </p:txBody>
      </p:sp>
    </p:spTree>
    <p:extLst>
      <p:ext uri="{BB962C8B-B14F-4D97-AF65-F5344CB8AC3E}">
        <p14:creationId xmlns:p14="http://schemas.microsoft.com/office/powerpoint/2010/main" val="12540036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TotalTime>
  <Words>265</Words>
  <Application>Microsoft Office PowerPoint</Application>
  <PresentationFormat>Panorámica</PresentationFormat>
  <Paragraphs>11</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Garamond</vt:lpstr>
      <vt:lpstr>Orgánico</vt:lpstr>
      <vt:lpstr>Voleibol</vt:lpstr>
      <vt:lpstr>Descripción</vt:lpstr>
      <vt:lpstr>Descripción grafíca</vt:lpstr>
      <vt:lpstr>Orijen</vt:lpstr>
      <vt:lpstr>Dimensiones de la cancha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Voleibol</dc:title>
  <dc:creator>Javier Hernández</dc:creator>
  <cp:lastModifiedBy>Fernando Vázquez</cp:lastModifiedBy>
  <cp:revision>3</cp:revision>
  <dcterms:created xsi:type="dcterms:W3CDTF">2017-02-18T15:21:42Z</dcterms:created>
  <dcterms:modified xsi:type="dcterms:W3CDTF">2017-02-18T15:40:33Z</dcterms:modified>
</cp:coreProperties>
</file>