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19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21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038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78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8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282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70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82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97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2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78F03-8DC9-416C-A5E3-AE6D275C8BCB}" type="datetimeFigureOut">
              <a:rPr lang="es-MX" smtClean="0"/>
              <a:t>22/02/2017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15876-4C7A-4A3B-9F8F-119528AF9F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09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onivel.com.mx/51159-guarderias-integrales-impulso-para-mamas-directiva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otihuacanenlineadiario.com/2016/07/anuncian-construccion-de-catorc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3825" y="1122363"/>
            <a:ext cx="11211339" cy="2387600"/>
          </a:xfrm>
        </p:spPr>
        <p:txBody>
          <a:bodyPr/>
          <a:lstStyle/>
          <a:p>
            <a:r>
              <a:rPr lang="es-MX" dirty="0"/>
              <a:t>Estancia Infantil tía Ternuritas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Directora general Mónica Vargas</a:t>
            </a:r>
          </a:p>
          <a:p>
            <a:r>
              <a:rPr lang="es-MX" dirty="0"/>
              <a:t>Subdirectora Nora Guadalupe Vargas</a:t>
            </a:r>
          </a:p>
        </p:txBody>
      </p:sp>
    </p:spTree>
    <p:extLst>
      <p:ext uri="{BB962C8B-B14F-4D97-AF65-F5344CB8AC3E}">
        <p14:creationId xmlns:p14="http://schemas.microsoft.com/office/powerpoint/2010/main" val="2014082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Nuestra visión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MX" dirty="0"/>
              <a:t>La estancia infantil tía ternuritas, será un espacio de educación de calidad, diversión para los niños y de desarrollo social. Permitiendo que las madres trabajadoras o estudiantes y sin importar su clase social, religión o nacionalidad, adquieran una confianza y seguridad en atención a sus hijos.</a:t>
            </a:r>
          </a:p>
        </p:txBody>
      </p:sp>
    </p:spTree>
    <p:extLst>
      <p:ext uri="{BB962C8B-B14F-4D97-AF65-F5344CB8AC3E}">
        <p14:creationId xmlns:p14="http://schemas.microsoft.com/office/powerpoint/2010/main" val="418991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Nuestra misión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Dar un servicio educacional y de calidad a los niños mediante un modelo de valores y seguimiento oportuno, permitiendo que los menores conozcan a través de experiencias de aprendizaje, juegos intelectuales, juegos de actividades físicas y mediante el trabajo en equipo.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218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Áreas de juego y aprendizaje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40230"/>
            <a:ext cx="5886450" cy="39814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977575" y="2152357"/>
            <a:ext cx="4376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Fotografía de Javier Hernández Labastida</a:t>
            </a:r>
          </a:p>
          <a:p>
            <a:r>
              <a:rPr lang="es-MX" dirty="0"/>
              <a:t>Fecha: 25-05-2015</a:t>
            </a:r>
          </a:p>
          <a:p>
            <a:r>
              <a:rPr lang="es-MX" dirty="0"/>
              <a:t>Tomada de: </a:t>
            </a:r>
            <a:r>
              <a:rPr lang="es-MX" dirty="0">
                <a:hlinkClick r:id="rId3"/>
              </a:rPr>
              <a:t>http://</a:t>
            </a:r>
            <a:r>
              <a:rPr lang="es-MX" dirty="0" err="1">
                <a:hlinkClick r:id="rId3"/>
              </a:rPr>
              <a:t>www.altonivel.com.mx</a:t>
            </a:r>
            <a:r>
              <a:rPr lang="es-MX" dirty="0">
                <a:hlinkClick r:id="rId3"/>
              </a:rPr>
              <a:t>/51159-</a:t>
            </a:r>
            <a:r>
              <a:rPr lang="es-MX" dirty="0" err="1">
                <a:hlinkClick r:id="rId3"/>
              </a:rPr>
              <a:t>guarderias</a:t>
            </a:r>
            <a:r>
              <a:rPr lang="es-MX" dirty="0">
                <a:hlinkClick r:id="rId3"/>
              </a:rPr>
              <a:t>-integrales-impulso-para-mamas-directivas/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090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Área de ejercicio y desarrollo corporal</a:t>
            </a:r>
          </a:p>
        </p:txBody>
      </p:sp>
      <p:pic>
        <p:nvPicPr>
          <p:cNvPr id="1026" name="Picture 2" descr="https://2.bp.blogspot.com/-v_pVseu_Cmg/V49AWHwPxjI/AAAAAAABL68/ZGkrlvz8CaQVq1JZvmTxGEzSSzgO6brSgCLcB/s1600/guarderia-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660" y="1853760"/>
            <a:ext cx="696214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98481" y="1853760"/>
            <a:ext cx="383619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fotografía de autor desconocido</a:t>
            </a:r>
          </a:p>
          <a:p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fecha: 26-06-2016</a:t>
            </a:r>
          </a:p>
          <a:p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tomada de: </a:t>
            </a:r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http://</a:t>
            </a:r>
            <a:r>
              <a:rPr lang="es-MX" sz="1100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www.teotihuacanenlineadiario.com</a:t>
            </a:r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/2016/07/anuncian-</a:t>
            </a:r>
            <a:r>
              <a:rPr lang="es-MX" sz="1100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construccion</a:t>
            </a:r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-de-</a:t>
            </a:r>
            <a:r>
              <a:rPr lang="es-MX" sz="1100" dirty="0" err="1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catorce.html</a:t>
            </a:r>
            <a:r>
              <a:rPr lang="es-MX" sz="1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8273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152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Estancia Infantil tía Ternuritas</vt:lpstr>
      <vt:lpstr>Nuestra visión </vt:lpstr>
      <vt:lpstr>Nuestra misión</vt:lpstr>
      <vt:lpstr>Áreas de juego y aprendizaje</vt:lpstr>
      <vt:lpstr>Área de ejercicio y desarrollo corporal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Estancia Infantil tía Ternuritas</dc:title>
  <dc:creator>Fernando Javier Vázquez Hernández</dc:creator>
  <cp:lastModifiedBy>Fernando Javier Vázquez Hernández</cp:lastModifiedBy>
  <cp:revision>3</cp:revision>
  <dcterms:created xsi:type="dcterms:W3CDTF">2017-02-23T04:57:11Z</dcterms:created>
  <dcterms:modified xsi:type="dcterms:W3CDTF">2017-02-23T05:30:30Z</dcterms:modified>
</cp:coreProperties>
</file>