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7" r:id="rId7"/>
    <p:sldId id="261" r:id="rId8"/>
    <p:sldId id="264" r:id="rId9"/>
    <p:sldId id="265" r:id="rId10"/>
    <p:sldId id="266" r:id="rId11"/>
    <p:sldId id="262" r:id="rId12"/>
    <p:sldId id="268" r:id="rId13"/>
  </p:sldIdLst>
  <p:sldSz cx="9144000" cy="6858000" type="screen4x3"/>
  <p:notesSz cx="6858000" cy="9144000"/>
  <p:custShowLst>
    <p:custShow name="Resumen" id="0">
      <p:sldLst>
        <p:sld r:id="rId2"/>
        <p:sld r:id="rId3"/>
        <p:sld r:id="rId7"/>
        <p:sld r:id="rId8"/>
        <p:sld r:id="rId10"/>
      </p:sldLst>
    </p:custShow>
    <p:custShow name="Ejemplos" id="1">
      <p:sldLst>
        <p:sld r:id="rId2"/>
        <p:sld r:id="rId7"/>
        <p:sld r:id="rId8"/>
        <p:sld r:id="rId10"/>
        <p:sld r:id="rId11"/>
      </p:sldLst>
    </p:custShow>
    <p:custShow name="Presentación rápida" id="2">
      <p:sldLst>
        <p:sld r:id="rId2"/>
        <p:sld r:id="rId4"/>
        <p:sld r:id="rId5"/>
        <p:sld r:id="rId6"/>
        <p:sld r:id="rId7"/>
        <p:sld r:id="rId10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ción" id="{5FEE4078-EEBF-49E4-AFD7-F31805002643}">
          <p14:sldIdLst>
            <p14:sldId id="256"/>
            <p14:sldId id="257"/>
          </p14:sldIdLst>
        </p14:section>
        <p14:section name="Explicación" id="{057EFCA6-4D86-4DA9-BE6D-B285C91937C4}">
          <p14:sldIdLst>
            <p14:sldId id="258"/>
            <p14:sldId id="260"/>
            <p14:sldId id="259"/>
            <p14:sldId id="267"/>
            <p14:sldId id="261"/>
            <p14:sldId id="264"/>
            <p14:sldId id="265"/>
            <p14:sldId id="266"/>
            <p14:sldId id="262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19" autoAdjust="0"/>
  </p:normalViewPr>
  <p:slideViewPr>
    <p:cSldViewPr>
      <p:cViewPr varScale="1">
        <p:scale>
          <a:sx n="99" d="100"/>
          <a:sy n="99" d="100"/>
        </p:scale>
        <p:origin x="19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17DE1-A26A-4FB3-83CE-A7A6156FD182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B97F6-0302-43B6-A3E1-CBC9FC0970D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1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B97F6-0302-43B6-A3E1-CBC9FC0970D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94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B97F6-0302-43B6-A3E1-CBC9FC0970D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03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B97F6-0302-43B6-A3E1-CBC9FC0970D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1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A276-6323-4D6E-8356-8107F1B8A291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7AC8FFF0-5177-4E97-86B1-6C40A10CD5E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6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A276-6323-4D6E-8356-8107F1B8A291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FF0-5177-4E97-86B1-6C40A10CD5E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5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A276-6323-4D6E-8356-8107F1B8A291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FF0-5177-4E97-86B1-6C40A10CD5E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48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A276-6323-4D6E-8356-8107F1B8A291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FF0-5177-4E97-86B1-6C40A10CD5E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06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D14A276-6323-4D6E-8356-8107F1B8A291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7AC8FFF0-5177-4E97-86B1-6C40A10CD5E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A276-6323-4D6E-8356-8107F1B8A291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FF0-5177-4E97-86B1-6C40A10CD5E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7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A276-6323-4D6E-8356-8107F1B8A291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FF0-5177-4E97-86B1-6C40A10CD5E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3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D14A276-6323-4D6E-8356-8107F1B8A291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FF0-5177-4E97-86B1-6C40A10CD5E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58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A276-6323-4D6E-8356-8107F1B8A291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FF0-5177-4E97-86B1-6C40A10CD5E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4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A276-6323-4D6E-8356-8107F1B8A291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FF0-5177-4E97-86B1-6C40A10CD5E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2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A276-6323-4D6E-8356-8107F1B8A291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FF0-5177-4E97-86B1-6C40A10CD5E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72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D14A276-6323-4D6E-8356-8107F1B8A291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AC8FFF0-5177-4E97-86B1-6C40A10CD5E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5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Neuróbica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Gimnasia Cerebral y gimnasia mental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61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Rompecabezas</a:t>
            </a:r>
            <a:endParaRPr lang="en-US" dirty="0"/>
          </a:p>
        </p:txBody>
      </p:sp>
      <p:pic>
        <p:nvPicPr>
          <p:cNvPr id="7" name="Picture 3" descr="C:\Users\m7udvg1\AppData\Local\Microsoft\Windows\Temporary Internet Files\Content.IE5\ON9WA2TH\quien-invento-los-rompecabezas-01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963862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/>
              <a:t>Armar un rompecabezas o mejor aún taparse un ojo mientras se realiza, esto hace que se pierda la percepción de profundidad, por lo que el cerebro tendrá que confiar en otras vías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900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Beneficios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>
            <a:normAutofit/>
          </a:bodyPr>
          <a:lstStyle/>
          <a:p>
            <a:r>
              <a:rPr lang="es-MX" dirty="0"/>
              <a:t>Otros neurobiólogos sugieren que la neuróbica puede retardar el envejecimiento del cerebro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 descr="C:\Users\m7udvg1\AppData\Local\Microsoft\Windows\Temporary Internet Files\Content.IE5\F37DXM9R\100px-Mrmaggo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69549"/>
            <a:ext cx="19050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974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Beneficios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/>
              <a:t>La gimnasia cerebral prepara al cerebro para recibir, crea las condiciones necesarias para que el aprendizaje se lleve a cabo de manera integral y significativa.</a:t>
            </a:r>
            <a:endParaRPr lang="en-US" dirty="0"/>
          </a:p>
        </p:txBody>
      </p:sp>
      <p:pic>
        <p:nvPicPr>
          <p:cNvPr id="7" name="Picture 2" descr="C:\Users\m7udvg1\AppData\Local\Microsoft\Windows\Temporary Internet Files\Content.IE5\GF4CR4DW\clase-2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2663" y="2805150"/>
            <a:ext cx="3657600" cy="275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535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1"/>
            <a:ext cx="4038600" cy="3276600"/>
          </a:xfrm>
        </p:spPr>
        <p:txBody>
          <a:bodyPr/>
          <a:lstStyle/>
          <a:p>
            <a:r>
              <a:rPr lang="es-MX" dirty="0"/>
              <a:t>La Neuróbica son ejercicios, problemas y rompecabezas mentales que mejoran el rendimiento del cerebro.</a:t>
            </a:r>
            <a:endParaRPr lang="en-US" dirty="0"/>
          </a:p>
        </p:txBody>
      </p:sp>
      <p:pic>
        <p:nvPicPr>
          <p:cNvPr id="9" name="Picture 4" descr="C:\Users\m7udvg1\AppData\Local\Microsoft\Windows\Temporary Internet Files\Content.IE5\OA3264KU\Brain[1]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3908945" cy="40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58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Término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191000" y="1752600"/>
            <a:ext cx="4038600" cy="4525963"/>
          </a:xfrm>
        </p:spPr>
        <p:txBody>
          <a:bodyPr>
            <a:normAutofit/>
          </a:bodyPr>
          <a:lstStyle/>
          <a:p>
            <a:r>
              <a:rPr lang="es-MX" dirty="0"/>
              <a:t>El término neuróbica fue acuñado por el fallecido neurobiólogo Lawrence Katz y Manning Rubin para describir ejercicios mentales diseñados para mantener al cerebro alerta.</a:t>
            </a:r>
          </a:p>
          <a:p>
            <a:r>
              <a:rPr lang="es-MX" dirty="0"/>
              <a:t>El término fue popularizado por Lawrence Katz ya en 1999.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3600"/>
            <a:ext cx="2190750" cy="2924175"/>
          </a:xfrm>
        </p:spPr>
      </p:pic>
    </p:spTree>
    <p:extLst>
      <p:ext uri="{BB962C8B-B14F-4D97-AF65-F5344CB8AC3E}">
        <p14:creationId xmlns:p14="http://schemas.microsoft.com/office/powerpoint/2010/main" val="692718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>
            <a:normAutofit/>
          </a:bodyPr>
          <a:lstStyle/>
          <a:p>
            <a:r>
              <a:rPr lang="es-MX" dirty="0"/>
              <a:t>Se presume que la estimulación sensorial y actividades como acciones y pensamientos inusuales, producen más sustancias químicas del sistema neurobiológico del cuerpo que estimulan el crecimiento de nuevas dendritas y neuronas en el cerebro.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C:\Users\m7udvg1\AppData\Local\Microsoft\Windows\Temporary Internet Files\Content.IE5\512ARO1N\brain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2663" y="2356146"/>
            <a:ext cx="3657600" cy="365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97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Contexto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Las acciones rutinarias son tan automáticas en una persona que la mayoría de las acciones se realizan en gran medida de forma inconsciente. </a:t>
            </a:r>
          </a:p>
          <a:p>
            <a:r>
              <a:rPr lang="es-MX" dirty="0"/>
              <a:t>Tales acciones automatizadas o inconscientes requieren una menor actividad en el cerebro, y menos ejercicio. </a:t>
            </a:r>
          </a:p>
          <a:p>
            <a:r>
              <a:rPr lang="es-MX" dirty="0"/>
              <a:t>Con la ayuda de ejercicios neuróbicos, se afirma que se puede estimular el cerebro. </a:t>
            </a:r>
          </a:p>
        </p:txBody>
      </p:sp>
    </p:spTree>
    <p:extLst>
      <p:ext uri="{BB962C8B-B14F-4D97-AF65-F5344CB8AC3E}">
        <p14:creationId xmlns:p14="http://schemas.microsoft.com/office/powerpoint/2010/main" val="2831808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35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Utilizar mano no dominante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/>
              <a:t>Un ejemplo de un ejercicio neuróbico es llevar a cabo una acción rutinaria, tales como marcar un número de teléfono o cepillarse los dientes con la mano no dominante, esto ayuda a desarrollar la lateralidad cerebral.</a:t>
            </a:r>
          </a:p>
          <a:p>
            <a:endParaRPr lang="en-US" dirty="0"/>
          </a:p>
        </p:txBody>
      </p:sp>
      <p:pic>
        <p:nvPicPr>
          <p:cNvPr id="6" name="Picture 2" descr="C:\Users\m7udvg1\AppData\Local\Microsoft\Windows\Temporary Internet Files\Content.IE5\N8H6OU9Y\02-aguita-vaso-400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2663" y="2542883"/>
            <a:ext cx="3657600" cy="328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334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Cambio de rutas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676400"/>
            <a:ext cx="4038600" cy="4525963"/>
          </a:xfrm>
        </p:spPr>
        <p:txBody>
          <a:bodyPr/>
          <a:lstStyle/>
          <a:p>
            <a:r>
              <a:rPr lang="es-MX" dirty="0"/>
              <a:t>Cambiar de rutas para ir al trabajo, casa, escuela, rompe con las actividades rutinarias inconscientes y crea nuevas opciones.</a:t>
            </a:r>
            <a:endParaRPr lang="en-US" dirty="0"/>
          </a:p>
        </p:txBody>
      </p:sp>
      <p:pic>
        <p:nvPicPr>
          <p:cNvPr id="6" name="Picture 2" descr="C:\Users\m7udvg1\AppData\Local\Microsoft\Windows\Temporary Internet Files\Content.IE5\9Y80FBVM\caminar%20rápido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38481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115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Cambio de espacios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/>
              <a:t>Cambiar las cosas de espacio, ya que al saber donde esa todo el cerebro ya construyó un mapa y realiza mínimo esfuerzo.</a:t>
            </a:r>
            <a:endParaRPr lang="en-US" dirty="0"/>
          </a:p>
        </p:txBody>
      </p:sp>
      <p:pic>
        <p:nvPicPr>
          <p:cNvPr id="5" name="Picture 2" descr="C:\Users\m7udvg1\AppData\Local\Microsoft\Windows\Temporary Internet Files\Content.IE5\GF4CR4DW\COCINA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657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914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Madera</Template>
  <TotalTime>0</TotalTime>
  <Words>333</Words>
  <Application>Microsoft Office PowerPoint</Application>
  <PresentationFormat>Presentación en pantalla (4:3)</PresentationFormat>
  <Paragraphs>28</Paragraphs>
  <Slides>12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  <vt:variant>
        <vt:lpstr>Presentaciones personalizadas</vt:lpstr>
      </vt:variant>
      <vt:variant>
        <vt:i4>3</vt:i4>
      </vt:variant>
    </vt:vector>
  </HeadingPairs>
  <TitlesOfParts>
    <vt:vector size="20" baseType="lpstr">
      <vt:lpstr>Calibri</vt:lpstr>
      <vt:lpstr>Rockwell</vt:lpstr>
      <vt:lpstr>Rockwell Condensed</vt:lpstr>
      <vt:lpstr>Wingdings</vt:lpstr>
      <vt:lpstr>Letras en madera</vt:lpstr>
      <vt:lpstr>Neuróbica</vt:lpstr>
      <vt:lpstr>¿Qué es?</vt:lpstr>
      <vt:lpstr>Término</vt:lpstr>
      <vt:lpstr>Presentación de PowerPoint</vt:lpstr>
      <vt:lpstr>Contexto</vt:lpstr>
      <vt:lpstr>Ejemplos</vt:lpstr>
      <vt:lpstr>Utilizar mano no dominante</vt:lpstr>
      <vt:lpstr>Cambio de rutas</vt:lpstr>
      <vt:lpstr>Cambio de espacios</vt:lpstr>
      <vt:lpstr>Rompecabezas</vt:lpstr>
      <vt:lpstr>Beneficios</vt:lpstr>
      <vt:lpstr>Beneficios</vt:lpstr>
      <vt:lpstr>Resumen</vt:lpstr>
      <vt:lpstr>Ejemplos</vt:lpstr>
      <vt:lpstr>Presentación rápida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2017-02-27T17:50:11Z</dcterms:created>
  <dcterms:modified xsi:type="dcterms:W3CDTF">2017-02-27T17:56:06Z</dcterms:modified>
</cp:coreProperties>
</file>