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5EF367-803B-4E12-ADEE-37CA4D1155E2}" type="datetimeFigureOut">
              <a:rPr lang="es-ES" smtClean="0"/>
              <a:pPr/>
              <a:t>13/04/2007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DA7FE8-F282-46DE-89BF-7B8FB1308A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“Entre los Individuos, como entre las naciones, el respeto al derecho ajeno es la Paz”</a:t>
            </a:r>
            <a:br>
              <a:rPr lang="es-MX" dirty="0" smtClean="0"/>
            </a:br>
            <a:r>
              <a:rPr lang="es-MX" dirty="0"/>
              <a:t>	</a:t>
            </a:r>
            <a:r>
              <a:rPr lang="es-MX" dirty="0" smtClean="0"/>
              <a:t>				</a:t>
            </a:r>
            <a:r>
              <a:rPr lang="es-MX" sz="1800" dirty="0" smtClean="0"/>
              <a:t>- </a:t>
            </a:r>
            <a:r>
              <a:rPr lang="es-MX" sz="2000" dirty="0" smtClean="0"/>
              <a:t>Benito Juárez</a:t>
            </a:r>
            <a:endParaRPr lang="es-ES" sz="2000" dirty="0"/>
          </a:p>
        </p:txBody>
      </p:sp>
      <p:pic>
        <p:nvPicPr>
          <p:cNvPr id="11266" name="Picture 2" descr="http://www.uaaan.mx/cultura/imagen/juare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071810"/>
            <a:ext cx="1809747" cy="261835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hombre más poderoso es aquél que es totalmente dueño de sí mismo”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Aristóteles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biografiasyvidas.com/monografia/aristoteles/fotos/aristoteles_bus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428868"/>
            <a:ext cx="2857520" cy="26978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857224" y="928688"/>
            <a:ext cx="8129590" cy="1500180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s-MX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“Las tentaciones, a diferencia de las oportunidades, siempre llaman dos veces”</a:t>
            </a:r>
          </a:p>
          <a:p>
            <a:endParaRPr lang="es-MX" sz="3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MX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     		</a:t>
            </a:r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O.A. BATTISTA</a:t>
            </a:r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357290" y="1000108"/>
            <a:ext cx="71529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“Solo los muertos han visto el fin de la Guerra”</a:t>
            </a: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				    </a:t>
            </a:r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Platón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5362" name="Picture 2" descr="http://www.biografiasyvidas.com/biografia/p/fotos/pla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85992"/>
            <a:ext cx="2809872" cy="35867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lo más crudo del invierno aprendí al fin que </a:t>
            </a:r>
            <a:r>
              <a:rPr lang="es-ES" sz="24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habia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mi un invencible 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verano”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Albert Camus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2" name="Picture 6" descr="http://www.fuenterrebollo.com/Picasso/fotos/albert-cam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139235"/>
            <a:ext cx="2757489" cy="280912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2400" dirty="0" smtClean="0"/>
              <a:t>El que no espera nada de los hombres es superior a todos los hombres. </a:t>
            </a:r>
            <a:r>
              <a:rPr lang="es-MX" sz="2400" dirty="0" smtClean="0"/>
              <a:t>“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Amado </a:t>
            </a:r>
            <a:r>
              <a:rPr lang="es-ES" sz="20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http://www.sre.gob.mx/acerca/images/anerv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85992"/>
            <a:ext cx="2428892" cy="34723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2400" dirty="0" smtClean="0"/>
              <a:t>Defiende tus principios aunque tengas que hacerlo </a:t>
            </a:r>
            <a:r>
              <a:rPr lang="es-MX" sz="2400" dirty="0" smtClean="0"/>
              <a:t>solo”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 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Jackson Brown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2400" dirty="0" smtClean="0"/>
              <a:t>Piensa, cree, sueña y </a:t>
            </a:r>
            <a:r>
              <a:rPr lang="es-MX" sz="2400" dirty="0" smtClean="0"/>
              <a:t>atrévete”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Walt Disney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0" name="Picture 4" descr="http://www.libertyfilmfestival.com/libertas/wp-content/uploads/2006/11/images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285992"/>
            <a:ext cx="2286016" cy="34171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2400" dirty="0" smtClean="0"/>
              <a:t>No hay belleza perfecta que no tenga alguna rareza en sus </a:t>
            </a:r>
            <a:r>
              <a:rPr lang="es-MX" sz="2400" dirty="0" smtClean="0"/>
              <a:t>proporciones”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  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 </a:t>
            </a:r>
            <a:r>
              <a:rPr lang="es-ES" sz="20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Bacon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clio.rediris.es/n33/n33/fotosestetica/fotosestetica/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571744"/>
            <a:ext cx="2238375" cy="2857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2400" dirty="0" smtClean="0"/>
              <a:t>La belleza perece en la vida pero es inmortal en el </a:t>
            </a:r>
            <a:r>
              <a:rPr lang="es-MX" sz="2400" dirty="0" smtClean="0"/>
              <a:t>arte”</a:t>
            </a: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E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Leonardo Da Vinci</a:t>
            </a:r>
            <a:endParaRPr lang="es-E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www.reportajes.org/wp-content/uploads/2006/02/leonardo-da-vin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143116"/>
            <a:ext cx="2857520" cy="362232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</TotalTime>
  <Words>143</Words>
  <Application>Microsoft Office PowerPoint</Application>
  <PresentationFormat>Presentación en pantalla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“Entre los Individuos, como entre las naciones, el respeto al derecho ajeno es la Paz”      - Benito Juárez</vt:lpstr>
      <vt:lpstr>Diapositiva 2</vt:lpstr>
      <vt:lpstr>Diapositiva 3</vt:lpstr>
      <vt:lpstr>“En lo más crudo del invierno aprendí al fin que habia en mi un invencible verano”          - Albert Camus</vt:lpstr>
      <vt:lpstr>“El que no espera nada de los hombres es superior a todos los hombres. “          - Amado Nervo</vt:lpstr>
      <vt:lpstr>“Defiende tus principios aunque tengas que hacerlo solo”            - Jackson Brown</vt:lpstr>
      <vt:lpstr>“Piensa, cree, sueña y atrévete”          - Walt Disney</vt:lpstr>
      <vt:lpstr>“No hay belleza perfecta que no tenga alguna rareza en sus proporciones”          - Francis Bacon</vt:lpstr>
      <vt:lpstr>“La belleza perece en la vida pero es inmortal en el arte”       - Leonardo Da Vinci</vt:lpstr>
      <vt:lpstr>“El hombre más poderoso es aquél que es totalmente dueño de sí mismo”          - Aristóteles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“Entre los Individuos, como entre las naciones, el respeto al derecho ajeno es la Paz”      Benito Juárez</dc:title>
  <dc:creator>Vianick</dc:creator>
  <cp:lastModifiedBy>Carlos</cp:lastModifiedBy>
  <cp:revision>32</cp:revision>
  <dcterms:created xsi:type="dcterms:W3CDTF">2007-04-08T21:25:34Z</dcterms:created>
  <dcterms:modified xsi:type="dcterms:W3CDTF">2007-04-13T18:38:38Z</dcterms:modified>
</cp:coreProperties>
</file>