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Organización empresarial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Pyme</a:t>
            </a:r>
          </a:p>
        </p:txBody>
      </p:sp>
    </p:spTree>
    <p:extLst>
      <p:ext uri="{BB962C8B-B14F-4D97-AF65-F5344CB8AC3E}">
        <p14:creationId xmlns:p14="http://schemas.microsoft.com/office/powerpoint/2010/main" val="556254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Consultores en Tecnología Educativa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Jorge Mendoza</a:t>
            </a:r>
          </a:p>
          <a:p>
            <a:pPr lvl="1"/>
            <a:r>
              <a:rPr lang="es-MX" dirty="0"/>
              <a:t>Enrique Valero </a:t>
            </a:r>
          </a:p>
          <a:p>
            <a:pPr lvl="2"/>
            <a:r>
              <a:rPr lang="es-MX" dirty="0"/>
              <a:t>Carlos Mendoza</a:t>
            </a:r>
          </a:p>
          <a:p>
            <a:pPr lvl="2"/>
            <a:r>
              <a:rPr lang="es-MX" dirty="0"/>
              <a:t>Aarón</a:t>
            </a:r>
          </a:p>
          <a:p>
            <a:pPr lvl="1"/>
            <a:r>
              <a:rPr lang="es-MX" dirty="0"/>
              <a:t>Javier Vázquez </a:t>
            </a:r>
          </a:p>
          <a:p>
            <a:pPr lvl="2"/>
            <a:r>
              <a:rPr lang="es-MX" dirty="0"/>
              <a:t>Leandro Álvarez </a:t>
            </a:r>
          </a:p>
          <a:p>
            <a:pPr lvl="2"/>
            <a:r>
              <a:rPr lang="es-MX" dirty="0"/>
              <a:t>Alberto Rosales</a:t>
            </a:r>
          </a:p>
          <a:p>
            <a:pPr lvl="2"/>
            <a:r>
              <a:rPr lang="es-MX" dirty="0"/>
              <a:t>Berenice Carmona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14435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Dirección general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s-MX" dirty="0"/>
              <a:t>Es la encargada de impulsar las estrategias de la negocio, como las Estrategias de Atención al Cliente o las Estrategias de Venta.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s-MX" dirty="0"/>
              <a:t>Regula la conducta de los miembros de la negocio.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s-MX" dirty="0"/>
              <a:t>Una buena dirección general incidirá positivamente en la moral de los empleados y, por tanto, en la productividad.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s-MX" dirty="0"/>
              <a:t>La dirección eficiente y de calidad implementará una organización comercial como estrategia que desembocará en la consecución de los objetivos.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s-MX" dirty="0"/>
              <a:t>Establece el cauce de comunicación necesario entre los empleados de la negocio.</a:t>
            </a:r>
          </a:p>
        </p:txBody>
      </p:sp>
    </p:spTree>
    <p:extLst>
      <p:ext uri="{BB962C8B-B14F-4D97-AF65-F5344CB8AC3E}">
        <p14:creationId xmlns:p14="http://schemas.microsoft.com/office/powerpoint/2010/main" val="285078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Gerencia comercial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s-MX" dirty="0"/>
              <a:t>Planificar, organizar, dirigir, controlar y coordinar eficientemente el sistema comercial, diseñando estrategias que permitan el logro de los objetivos empresariales, dirigiendo el desarrollo de las actividades de marketing y las condiciones de venta de los servicios, encaminado al cumplimiento de las metas establecidas por la planeación estratégica.</a:t>
            </a:r>
          </a:p>
        </p:txBody>
      </p:sp>
    </p:spTree>
    <p:extLst>
      <p:ext uri="{BB962C8B-B14F-4D97-AF65-F5344CB8AC3E}">
        <p14:creationId xmlns:p14="http://schemas.microsoft.com/office/powerpoint/2010/main" val="1500650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9268" y="2223082"/>
            <a:ext cx="7315200" cy="3761665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3639596" y="786197"/>
            <a:ext cx="71913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Creación de aplicaciones</a:t>
            </a:r>
          </a:p>
        </p:txBody>
      </p:sp>
    </p:spTree>
    <p:extLst>
      <p:ext uri="{BB962C8B-B14F-4D97-AF65-F5344CB8AC3E}">
        <p14:creationId xmlns:p14="http://schemas.microsoft.com/office/powerpoint/2010/main" val="1119010116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Marco</Template>
  <TotalTime>41</TotalTime>
  <Words>172</Words>
  <Application>Microsoft Office PowerPoint</Application>
  <PresentationFormat>Panorámica</PresentationFormat>
  <Paragraphs>20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Corbel</vt:lpstr>
      <vt:lpstr>Wingdings 2</vt:lpstr>
      <vt:lpstr>Marco</vt:lpstr>
      <vt:lpstr>Organización empresarial</vt:lpstr>
      <vt:lpstr>Consultores en Tecnología Educativa</vt:lpstr>
      <vt:lpstr>Dirección general</vt:lpstr>
      <vt:lpstr>Gerencia comercial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Organización empresrial</dc:title>
  <dc:creator>Fernando Javier Vázquez Hernández</dc:creator>
  <cp:lastModifiedBy>Fernando Javier Vázquez Hernández</cp:lastModifiedBy>
  <cp:revision>6</cp:revision>
  <dcterms:created xsi:type="dcterms:W3CDTF">2017-02-25T17:33:49Z</dcterms:created>
  <dcterms:modified xsi:type="dcterms:W3CDTF">2017-02-26T00:16:32Z</dcterms:modified>
</cp:coreProperties>
</file>