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23C74-5CE2-4A08-9ABA-6A3F6878382F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BEA7C-7E3D-48B8-8F18-22C4894730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884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Diapositiva</a:t>
            </a:r>
            <a:r>
              <a:rPr lang="es-MX" baseline="0" dirty="0"/>
              <a:t> 1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91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Hablar sobre que</a:t>
            </a:r>
            <a:r>
              <a:rPr lang="es-MX" baseline="0" dirty="0"/>
              <a:t> es el Rock y dejar que los alumnos hablen sobre el tema.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69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Hacer una descripción</a:t>
            </a:r>
            <a:r>
              <a:rPr lang="es-MX" baseline="0" dirty="0"/>
              <a:t> breve de los logros de estos exponentes.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BEA7C-7E3D-48B8-8F18-22C489473026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56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7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7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87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5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7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40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1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88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1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68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E6440AA-91A0-436F-8FDB-C0F939DCAE21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22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2/17/2017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81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Historia del Rock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Amor por la música en vivo</a:t>
            </a:r>
          </a:p>
        </p:txBody>
      </p:sp>
    </p:spTree>
    <p:extLst>
      <p:ext uri="{BB962C8B-B14F-4D97-AF65-F5344CB8AC3E}">
        <p14:creationId xmlns:p14="http://schemas.microsoft.com/office/powerpoint/2010/main" val="175816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¿Que es el Rock?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es-MX" dirty="0"/>
              <a:t>Es un género musical de ritmo marcado, derivado de una mezcla de diversos géneros música folclórica estadounidense, (</a:t>
            </a:r>
            <a:r>
              <a:rPr lang="es-MX" dirty="0" err="1"/>
              <a:t>doo</a:t>
            </a:r>
            <a:r>
              <a:rPr lang="es-MX" dirty="0"/>
              <a:t> </a:t>
            </a:r>
            <a:r>
              <a:rPr lang="es-MX" dirty="0" err="1"/>
              <a:t>wop</a:t>
            </a:r>
            <a:r>
              <a:rPr lang="es-MX" dirty="0"/>
              <a:t>, </a:t>
            </a:r>
            <a:r>
              <a:rPr lang="es-MX" dirty="0" err="1"/>
              <a:t>rhythm</a:t>
            </a:r>
            <a:r>
              <a:rPr lang="es-MX" dirty="0"/>
              <a:t> and blues, </a:t>
            </a:r>
            <a:r>
              <a:rPr lang="es-MX" dirty="0" err="1"/>
              <a:t>hillbilly</a:t>
            </a:r>
            <a:r>
              <a:rPr lang="es-MX" dirty="0"/>
              <a:t>, blues, country y western son los más destacados) y popularizado desde los década de 1950</a:t>
            </a:r>
          </a:p>
        </p:txBody>
      </p:sp>
    </p:spTree>
    <p:extLst>
      <p:ext uri="{BB962C8B-B14F-4D97-AF65-F5344CB8AC3E}">
        <p14:creationId xmlns:p14="http://schemas.microsoft.com/office/powerpoint/2010/main" val="159026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Significado de Rock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MX" dirty="0"/>
              <a:t>El vocablo rock and roll proviene del </a:t>
            </a:r>
            <a:r>
              <a:rPr lang="es-MX" dirty="0" err="1"/>
              <a:t>slang</a:t>
            </a:r>
            <a:r>
              <a:rPr lang="es-MX" dirty="0"/>
              <a:t> usado por la población afroamericana durante la primera mitad del siglo XX. Según la Real Academia Española el término tiene dos significados: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Género musical característico y popularizado en los 50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Género contemporáneo y que históricamente vino cumpliendo el término rock and roll</a:t>
            </a:r>
          </a:p>
        </p:txBody>
      </p:sp>
    </p:spTree>
    <p:extLst>
      <p:ext uri="{BB962C8B-B14F-4D97-AF65-F5344CB8AC3E}">
        <p14:creationId xmlns:p14="http://schemas.microsoft.com/office/powerpoint/2010/main" val="142227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Principales exponentes del Rock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50000"/>
              </a:lnSpc>
            </a:pPr>
            <a:r>
              <a:rPr lang="en-US" dirty="0"/>
              <a:t>Elvis Presley</a:t>
            </a:r>
          </a:p>
          <a:p>
            <a:pPr>
              <a:lnSpc>
                <a:spcPct val="250000"/>
              </a:lnSpc>
            </a:pPr>
            <a:r>
              <a:rPr lang="en-US" dirty="0"/>
              <a:t>The Beatles</a:t>
            </a:r>
          </a:p>
          <a:p>
            <a:pPr>
              <a:lnSpc>
                <a:spcPct val="250000"/>
              </a:lnSpc>
            </a:pPr>
            <a:r>
              <a:rPr lang="en-US" dirty="0"/>
              <a:t>Chuck Berry</a:t>
            </a:r>
          </a:p>
          <a:p>
            <a:pPr>
              <a:lnSpc>
                <a:spcPct val="250000"/>
              </a:lnSpc>
            </a:pPr>
            <a:r>
              <a:rPr lang="en-US" dirty="0"/>
              <a:t>James Brown</a:t>
            </a:r>
          </a:p>
          <a:p>
            <a:pPr>
              <a:lnSpc>
                <a:spcPct val="250000"/>
              </a:lnSpc>
            </a:pPr>
            <a:r>
              <a:rPr lang="en-US" dirty="0"/>
              <a:t>Bob Dylan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796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5960329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</TotalTime>
  <Words>162</Words>
  <Application>Microsoft Office PowerPoint</Application>
  <PresentationFormat>Panorámica</PresentationFormat>
  <Paragraphs>21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Galería</vt:lpstr>
      <vt:lpstr>Historia del Rock</vt:lpstr>
      <vt:lpstr>¿Que es el Rock?</vt:lpstr>
      <vt:lpstr>Significado de Rock</vt:lpstr>
      <vt:lpstr>Principales exponentes del Rock</vt:lpstr>
      <vt:lpstr>Presentación de PowerPoint</vt:lpstr>
    </vt:vector>
  </TitlesOfParts>
  <Manager>Zoe Vázquez</Manager>
  <Company>Escuela de Música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del Rock</dc:title>
  <dc:subject>Introducción a la música</dc:subject>
  <dc:creator>Natalia Vázquez</dc:creator>
  <cp:lastModifiedBy>Javier Hernández</cp:lastModifiedBy>
  <cp:revision>10</cp:revision>
  <dcterms:created xsi:type="dcterms:W3CDTF">2017-02-17T22:10:20Z</dcterms:created>
  <dcterms:modified xsi:type="dcterms:W3CDTF">2017-02-17T22:57:58Z</dcterms:modified>
  <cp:category>Presentaciones Escolares</cp:category>
</cp:coreProperties>
</file>