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72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85BC1FC-7BD2-46D8-AD20-854EC70B0A43}" type="datetimeFigureOut">
              <a:rPr lang="es-MX" smtClean="0"/>
              <a:t>19/03/2011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8545B6C-6C3B-4174-8888-ADE5829AAD5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C1FC-7BD2-46D8-AD20-854EC70B0A43}" type="datetimeFigureOut">
              <a:rPr lang="es-MX" smtClean="0"/>
              <a:t>19/03/2011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45B6C-6C3B-4174-8888-ADE5829AAD5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C1FC-7BD2-46D8-AD20-854EC70B0A43}" type="datetimeFigureOut">
              <a:rPr lang="es-MX" smtClean="0"/>
              <a:t>19/03/2011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45B6C-6C3B-4174-8888-ADE5829AAD5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C1FC-7BD2-46D8-AD20-854EC70B0A43}" type="datetimeFigureOut">
              <a:rPr lang="es-MX" smtClean="0"/>
              <a:t>19/03/2011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45B6C-6C3B-4174-8888-ADE5829AAD5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C1FC-7BD2-46D8-AD20-854EC70B0A43}" type="datetimeFigureOut">
              <a:rPr lang="es-MX" smtClean="0"/>
              <a:t>19/03/2011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45B6C-6C3B-4174-8888-ADE5829AAD5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C1FC-7BD2-46D8-AD20-854EC70B0A43}" type="datetimeFigureOut">
              <a:rPr lang="es-MX" smtClean="0"/>
              <a:t>19/03/2011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45B6C-6C3B-4174-8888-ADE5829AAD5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85BC1FC-7BD2-46D8-AD20-854EC70B0A43}" type="datetimeFigureOut">
              <a:rPr lang="es-MX" smtClean="0"/>
              <a:t>19/03/2011</a:t>
            </a:fld>
            <a:endParaRPr lang="es-MX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8545B6C-6C3B-4174-8888-ADE5829AAD54}" type="slidenum">
              <a:rPr lang="es-MX" smtClean="0"/>
              <a:t>‹Nº›</a:t>
            </a:fld>
            <a:endParaRPr lang="es-MX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85BC1FC-7BD2-46D8-AD20-854EC70B0A43}" type="datetimeFigureOut">
              <a:rPr lang="es-MX" smtClean="0"/>
              <a:t>19/03/2011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8545B6C-6C3B-4174-8888-ADE5829AAD5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C1FC-7BD2-46D8-AD20-854EC70B0A43}" type="datetimeFigureOut">
              <a:rPr lang="es-MX" smtClean="0"/>
              <a:t>19/03/2011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45B6C-6C3B-4174-8888-ADE5829AAD5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C1FC-7BD2-46D8-AD20-854EC70B0A43}" type="datetimeFigureOut">
              <a:rPr lang="es-MX" smtClean="0"/>
              <a:t>19/03/2011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45B6C-6C3B-4174-8888-ADE5829AAD5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C1FC-7BD2-46D8-AD20-854EC70B0A43}" type="datetimeFigureOut">
              <a:rPr lang="es-MX" smtClean="0"/>
              <a:t>19/03/2011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45B6C-6C3B-4174-8888-ADE5829AAD5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85BC1FC-7BD2-46D8-AD20-854EC70B0A43}" type="datetimeFigureOut">
              <a:rPr lang="es-MX" smtClean="0"/>
              <a:t>19/03/2011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8545B6C-6C3B-4174-8888-ADE5829AAD54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Mi ciudad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Buenos Aires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Carlos\Documents\Todo educare\CD's Alumnos\CD Powerpoint\Actividades\Actividad41 (checar)\IMG_13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14422"/>
            <a:ext cx="6072230" cy="45541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Carlos\Documents\Todo educare\CD's Alumnos\CD Powerpoint\Actividades\Actividad41 (checar)\IMG_13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2505" y="1071546"/>
            <a:ext cx="6301329" cy="47259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rlos\Documents\Todo educare\CD's Alumnos\CD Powerpoint\Actividades\Actividad41 (checar)\BsAs 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071546"/>
            <a:ext cx="6512710" cy="43418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arlos\Documents\Todo educare\CD's Alumnos\CD Powerpoint\Actividades\Actividad41 (checar)\BsAs 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071546"/>
            <a:ext cx="6381020" cy="42540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arlos\Documents\Todo educare\CD's Alumnos\CD Powerpoint\Actividades\Actividad41 (checar)\BsAs 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60" y="1071546"/>
            <a:ext cx="6286512" cy="41910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arlos\Documents\Todo educare\CD's Alumnos\CD Powerpoint\Actividades\Actividad41 (checar)\BsAs 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071546"/>
            <a:ext cx="6443618" cy="42957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arlos\Documents\Todo educare\CD's Alumnos\CD Powerpoint\Actividades\Actividad41 (checar)\BsAs 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714356"/>
            <a:ext cx="3214710" cy="48220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arlos\Documents\Todo educare\CD's Alumnos\CD Powerpoint\Actividades\Actividad41 (checar)\BsAs 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071546"/>
            <a:ext cx="6858048" cy="45720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arlos\Documents\Todo educare\CD's Alumnos\CD Powerpoint\Actividades\Actividad41 (checar)\col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928670"/>
            <a:ext cx="6286544" cy="47149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Carlos\Documents\Todo educare\CD's Alumnos\CD Powerpoint\Actividades\Actividad41 (checar)\IMG_13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71546"/>
            <a:ext cx="6072230" cy="45541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16</TotalTime>
  <Words>4</Words>
  <Application>Microsoft Office PowerPoint</Application>
  <PresentationFormat>Presentación en pantalla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Urbano</vt:lpstr>
      <vt:lpstr>Mi ciudad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 ciudad</dc:title>
  <dc:creator>Carlos</dc:creator>
  <cp:lastModifiedBy>Charlie</cp:lastModifiedBy>
  <cp:revision>2</cp:revision>
  <dcterms:created xsi:type="dcterms:W3CDTF">2007-04-14T01:44:37Z</dcterms:created>
  <dcterms:modified xsi:type="dcterms:W3CDTF">2011-03-20T02:17:17Z</dcterms:modified>
</cp:coreProperties>
</file>