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223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El mejor amigo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Una gran historia</a:t>
            </a:r>
          </a:p>
        </p:txBody>
      </p:sp>
    </p:spTree>
    <p:extLst>
      <p:ext uri="{BB962C8B-B14F-4D97-AF65-F5344CB8AC3E}">
        <p14:creationId xmlns:p14="http://schemas.microsoft.com/office/powerpoint/2010/main" val="418463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Él es bingo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136" y="2469232"/>
            <a:ext cx="7729728" cy="3945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Bingo es un perro de raza mestiza, su padre es un perro </a:t>
            </a:r>
            <a:r>
              <a:rPr lang="es-MX" sz="2000" dirty="0" err="1"/>
              <a:t>Alazaka</a:t>
            </a:r>
            <a:r>
              <a:rPr lang="es-MX" sz="2000" dirty="0"/>
              <a:t> de nombre Oso y su madre es una labradora de nombre Cata.</a:t>
            </a:r>
          </a:p>
          <a:p>
            <a:pPr marL="0" indent="0">
              <a:buNone/>
            </a:pPr>
            <a:r>
              <a:rPr lang="es-MX" sz="2000" dirty="0"/>
              <a:t>Independientemente de ser un perro de raza mestiza, esta combinación es perfecta y el 24 de Septiembre del año 2004 nació junto a 2 hermanos, un macho y una hembra.</a:t>
            </a:r>
          </a:p>
          <a:p>
            <a:pPr marL="0" indent="0">
              <a:buNone/>
            </a:pPr>
            <a:r>
              <a:rPr lang="es-MX" sz="2000" dirty="0"/>
              <a:t>Ganador de juegos olímpico caninos nacional y egresado de la escuela canina de la nación del sol.</a:t>
            </a:r>
          </a:p>
          <a:p>
            <a:pPr marL="0" indent="0">
              <a:buNone/>
            </a:pPr>
            <a:r>
              <a:rPr lang="es-MX" sz="2000" dirty="0"/>
              <a:t>Originalmente, Bingo se dedicaba a cuidar de su familia, pero ellos lo impulsaron a sobre salir sobre otros perros.</a:t>
            </a:r>
          </a:p>
        </p:txBody>
      </p:sp>
      <p:sp>
        <p:nvSpPr>
          <p:cNvPr id="5" name="Flecha a la derecha con bandas 4"/>
          <p:cNvSpPr/>
          <p:nvPr/>
        </p:nvSpPr>
        <p:spPr>
          <a:xfrm>
            <a:off x="9960864" y="5219115"/>
            <a:ext cx="1886009" cy="604911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79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Galería de fotos de Bingo</a:t>
            </a:r>
          </a:p>
        </p:txBody>
      </p:sp>
      <p:pic>
        <p:nvPicPr>
          <p:cNvPr id="1026" name="Picture 2" descr="Resultado de imagen para pastor de los altos pirine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6" y="2573770"/>
            <a:ext cx="3208939" cy="310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astor de los altos pirine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34" y="2557639"/>
            <a:ext cx="3134736" cy="3118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26" y="2557639"/>
            <a:ext cx="2078737" cy="3118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4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768" y="134180"/>
            <a:ext cx="990237" cy="6518289"/>
          </a:xfrm>
        </p:spPr>
        <p:txBody>
          <a:bodyPr vert="wordArtVert">
            <a:normAutofit fontScale="90000"/>
          </a:bodyPr>
          <a:lstStyle/>
          <a:p>
            <a:r>
              <a:rPr lang="es-MX" dirty="0"/>
              <a:t>Sus juguetes preferidos</a:t>
            </a:r>
          </a:p>
        </p:txBody>
      </p:sp>
      <p:pic>
        <p:nvPicPr>
          <p:cNvPr id="2050" name="Picture 2" descr="Resultado de imagen para juguetes para perr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6" y="120134"/>
            <a:ext cx="2899380" cy="1907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juguetes para per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0960" y="2236673"/>
            <a:ext cx="3973412" cy="195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balón de fút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33" y="4657004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916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ra sonriente 4"/>
          <p:cNvSpPr/>
          <p:nvPr/>
        </p:nvSpPr>
        <p:spPr>
          <a:xfrm>
            <a:off x="5022166" y="1786597"/>
            <a:ext cx="1575582" cy="156151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231136" y="430120"/>
            <a:ext cx="7729728" cy="1188720"/>
          </a:xfrm>
        </p:spPr>
        <p:txBody>
          <a:bodyPr/>
          <a:lstStyle/>
          <a:p>
            <a:r>
              <a:rPr lang="es-MX" dirty="0"/>
              <a:t>Gracias</a:t>
            </a:r>
          </a:p>
        </p:txBody>
      </p:sp>
      <p:sp>
        <p:nvSpPr>
          <p:cNvPr id="4" name="Triángulo isósceles 3"/>
          <p:cNvSpPr/>
          <p:nvPr/>
        </p:nvSpPr>
        <p:spPr>
          <a:xfrm>
            <a:off x="3190552" y="2743200"/>
            <a:ext cx="2031375" cy="223676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263363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26</TotalTime>
  <Words>118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Paquete</vt:lpstr>
      <vt:lpstr>El mejor amigo</vt:lpstr>
      <vt:lpstr>Él es bingo</vt:lpstr>
      <vt:lpstr>Galería de fotos de Bingo</vt:lpstr>
      <vt:lpstr>Sus juguetes preferidos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mejor amigo</dc:title>
  <dc:creator>Fernando Javier Vázquez Hernández</dc:creator>
  <cp:lastModifiedBy>Fernando Javier Vázquez Hernández</cp:lastModifiedBy>
  <cp:revision>5</cp:revision>
  <dcterms:created xsi:type="dcterms:W3CDTF">2017-02-27T21:26:52Z</dcterms:created>
  <dcterms:modified xsi:type="dcterms:W3CDTF">2017-02-27T21:52:57Z</dcterms:modified>
</cp:coreProperties>
</file>