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73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Segoe UI Semibold" panose="020B0702040204020203" pitchFamily="34" charset="0"/>
      <p:bold r:id="rId15"/>
      <p:boldItalic r:id="rId16"/>
    </p:embeddedFont>
    <p:embeddedFont>
      <p:font typeface="Corbel" panose="020B0503020204020204" pitchFamily="34" charset="0"/>
      <p:regular r:id="rId17"/>
      <p:bold r:id="rId18"/>
      <p:italic r:id="rId19"/>
      <p:boldItalic r:id="rId20"/>
    </p:embeddedFont>
    <p:embeddedFont>
      <p:font typeface="Lucida Sans" panose="020B0602030504020204" pitchFamily="34" charset="0"/>
      <p:regular r:id="rId21"/>
      <p:bold r:id="rId22"/>
      <p:italic r:id="rId23"/>
      <p:boldItalic r:id="rId24"/>
    </p:embeddedFont>
    <p:embeddedFont>
      <p:font typeface="Lucida Handwriting" panose="03010101010101010101" pitchFamily="66" charset="0"/>
      <p:regular r:id="rId25"/>
    </p:embeddedFont>
    <p:embeddedFont>
      <p:font typeface="Segoe UI" panose="020B0502040204020203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A25B9-0731-4CA9-88DD-5060DCB9B5E3}" type="datetimeFigureOut">
              <a:rPr lang="es-MX" smtClean="0"/>
              <a:t>27/02/2017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07A0C-154F-4785-9E4B-C49A510EDD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49785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BFA43-27C5-44F9-8A79-698A88116F53}" type="datetimeFigureOut">
              <a:rPr lang="es-MX" smtClean="0"/>
              <a:t>27/02/2017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C6F64-40C7-46A9-A6CD-A9DEBEF842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551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E4B450-4C86-4121-9D6C-1ADBED4FD688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75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210A-A792-4983-882E-278060BD1D1D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6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2308-3997-4A5A-AF4F-778E5C108771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9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6CB8-47D4-46B6-BEF5-2149D0D54520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5F7-2E96-4B0D-AC92-8CFB46C99F89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87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8A409-C77D-4DC0-B1D9-BEC0D19CE604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6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E11A-30A7-4828-81EA-98D658EE3E1F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98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40F1-534E-4D6E-A9D2-D39B82A72814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8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BC35-3FC1-428B-BE2F-68333E3FF5B4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11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0F53-0A21-45D7-B405-B37DCBD6C0AA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1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0C4E6-122D-4550-9B6E-007EC3C52075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7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7AD4F59-8102-4D00-AB96-77ED607DED6F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56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Testing </a:t>
            </a:r>
            <a:r>
              <a:rPr lang="es-MX" dirty="0">
                <a:latin typeface="Segoe UI" panose="020B0502040204020203" pitchFamily="34" charset="0"/>
                <a:cs typeface="Segoe UI" panose="020B0502040204020203" pitchFamily="34" charset="0"/>
              </a:rPr>
              <a:t>Program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latin typeface="Lucida Sans" panose="020B0602030504020204" pitchFamily="34" charset="0"/>
                <a:cs typeface="Segoe UI" panose="020B0502040204020203" pitchFamily="34" charset="0"/>
              </a:rPr>
              <a:t>Certificación internacional</a:t>
            </a:r>
          </a:p>
        </p:txBody>
      </p:sp>
    </p:spTree>
    <p:extLst>
      <p:ext uri="{BB962C8B-B14F-4D97-AF65-F5344CB8AC3E}">
        <p14:creationId xmlns:p14="http://schemas.microsoft.com/office/powerpoint/2010/main" val="642560797"/>
      </p:ext>
    </p:extLst>
  </p:cSld>
  <p:clrMapOvr>
    <a:masterClrMapping/>
  </p:clrMapOvr>
  <p:transition spd="slow" advTm="26134">
    <p:push dir="r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¿Que es Testing Program?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5650" y="1782442"/>
            <a:ext cx="4911202" cy="4038600"/>
          </a:xfrm>
        </p:spPr>
        <p:txBody>
          <a:bodyPr>
            <a:normAutofit fontScale="77500" lnSpcReduction="20000"/>
          </a:bodyPr>
          <a:lstStyle/>
          <a:p>
            <a:pPr marL="45720" indent="0">
              <a:lnSpc>
                <a:spcPct val="200000"/>
              </a:lnSpc>
              <a:buNone/>
            </a:pPr>
            <a:r>
              <a:rPr lang="es-MX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Testing Program es una </a:t>
            </a:r>
            <a:r>
              <a:rPr lang="es-MX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PLATAFORMA TECNOLÓGICA PARA CERTIFICAR COMPETENCIAS PROFESIONALES</a:t>
            </a:r>
            <a:r>
              <a:rPr lang="es-MX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en el uso de las aplicaciones de oficina de Microsoft Office y de diseño de Adobe </a:t>
            </a:r>
            <a:r>
              <a:rPr lang="es-MX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Creative</a:t>
            </a:r>
            <a:r>
              <a:rPr lang="es-MX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Suite. </a:t>
            </a:r>
            <a:br>
              <a:rPr lang="es-MX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MX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s-MX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" indent="0">
              <a:buNone/>
            </a:pPr>
            <a:br>
              <a:rPr lang="es-MX" dirty="0"/>
            </a:br>
            <a:endParaRPr lang="es-MX" dirty="0"/>
          </a:p>
        </p:txBody>
      </p:sp>
      <p:pic>
        <p:nvPicPr>
          <p:cNvPr id="1026" name="Picture 2" descr="https://www.testingprogram.com.mx/site/img/Sitio/Informacion/La%20Plataforma%20Tecnologica%20Testing%20Program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549" y="1965960"/>
            <a:ext cx="5206676" cy="281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01313181"/>
      </p:ext>
    </p:extLst>
  </p:cSld>
  <p:clrMapOvr>
    <a:masterClrMapping/>
  </p:clrMapOvr>
  <p:transition spd="slow" advTm="19485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Certificación Internacional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88404" y="2057400"/>
            <a:ext cx="5227467" cy="4038600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es-MX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Certificación Testing Program es la ÚNICA EN LATINOAMÉRICA QUE CUENTA CON EL RECONOCIMIENTO DE ORGANISMOS GLOBALES como la International Society for Technology in Education (ISTE) e Intel Education porque cumple con los más rigurosos estándares internacionales.</a:t>
            </a:r>
          </a:p>
          <a:p>
            <a:pPr marL="45720" indent="0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442" y="2323322"/>
            <a:ext cx="4570962" cy="34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250" advTm="15826">
        <p14:switch dir="r"/>
      </p:transition>
    </mc:Choice>
    <mc:Fallback xmlns="">
      <p:transition spd="slow" advTm="1582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Más información sobre Testing Program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lnSpc>
                <a:spcPct val="200000"/>
              </a:lnSpc>
              <a:buNone/>
            </a:pPr>
            <a:r>
              <a:rPr lang="es-MX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plataforma se enfoca no solo en la evaluación sino, de manera importante, en la formación; razón por la cual ofrece miles de recursos didácticos como apoyo para que los usuarios que desean certificarse puedan desarrollar las competencias necesarias; todo a través una metodología </a:t>
            </a:r>
            <a:r>
              <a:rPr lang="es-MX" b="1" dirty="0">
                <a:solidFill>
                  <a:schemeClr val="tx2"/>
                </a:solidFill>
                <a:latin typeface="Lucida Handwriting" panose="03010101010101010101" pitchFamily="66" charset="0"/>
                <a:cs typeface="Segoe UI" panose="020B0502040204020203" pitchFamily="34" charset="0"/>
              </a:rPr>
              <a:t>QUE GARANTIZA VERDADERO APRENDIZAJE. </a:t>
            </a:r>
            <a:br>
              <a:rPr lang="es-MX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MX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0326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500" advTm="12094">
        <p15:prstTrans prst="wind"/>
      </p:transition>
    </mc:Choice>
    <mc:Fallback xmlns="">
      <p:transition spd="slow" advTm="1209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Certificación </a:t>
            </a:r>
            <a:r>
              <a:rPr lang="es-MX" dirty="0" err="1"/>
              <a:t>TP</a:t>
            </a:r>
            <a:endParaRPr lang="es-MX" dirty="0"/>
          </a:p>
        </p:txBody>
      </p:sp>
      <p:pic>
        <p:nvPicPr>
          <p:cNvPr id="4" name="Proyecto_Víde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5789" y="1587615"/>
            <a:ext cx="8277837" cy="4647720"/>
          </a:xfrm>
        </p:spPr>
      </p:pic>
    </p:spTree>
    <p:extLst>
      <p:ext uri="{BB962C8B-B14F-4D97-AF65-F5344CB8AC3E}">
        <p14:creationId xmlns:p14="http://schemas.microsoft.com/office/powerpoint/2010/main" val="328113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testingprogram.com.mx/site/img/Sitio/Informacion/Estandares%202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43" y="1464076"/>
            <a:ext cx="5038511" cy="27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500" y="1463272"/>
            <a:ext cx="5040000" cy="27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0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">
        <p:sndAc>
          <p:stSnd>
            <p:snd r:embed="rId2" name="bomb.wav"/>
          </p:stSnd>
        </p:sndAc>
      </p:transition>
    </mc:Choice>
    <mc:Fallback xmlns="">
      <p:transition spd="slow" advTm="1427">
        <p:sndAc>
          <p:stSnd>
            <p:snd r:embed="rId5" name="bomb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Red internacional de centros de certificación Testing Program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9576742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258</TotalTime>
  <Words>85</Words>
  <Application>Microsoft Office PowerPoint</Application>
  <PresentationFormat>Panorámica</PresentationFormat>
  <Paragraphs>11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Calibri</vt:lpstr>
      <vt:lpstr>Segoe UI Semibold</vt:lpstr>
      <vt:lpstr>Corbel</vt:lpstr>
      <vt:lpstr>Lucida Sans</vt:lpstr>
      <vt:lpstr>Lucida Handwriting</vt:lpstr>
      <vt:lpstr>Segoe UI</vt:lpstr>
      <vt:lpstr>Base</vt:lpstr>
      <vt:lpstr>Testing Program</vt:lpstr>
      <vt:lpstr>¿Que es Testing Program?</vt:lpstr>
      <vt:lpstr>Certificación Internacional</vt:lpstr>
      <vt:lpstr>Más información sobre Testing Program</vt:lpstr>
      <vt:lpstr>Certificación TP</vt:lpstr>
      <vt:lpstr>Presentación de PowerPoint</vt:lpstr>
      <vt:lpstr>Red internacional de centros de certificación Testing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Program</dc:title>
  <dc:creator>Javier Hernández</dc:creator>
  <cp:lastModifiedBy>Fernando Javier Vázquez Hernández</cp:lastModifiedBy>
  <cp:revision>19</cp:revision>
  <dcterms:created xsi:type="dcterms:W3CDTF">2017-02-17T20:35:43Z</dcterms:created>
  <dcterms:modified xsi:type="dcterms:W3CDTF">2017-02-27T22:30:22Z</dcterms:modified>
</cp:coreProperties>
</file>