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02B5D1-48C9-40CA-BAEC-F5DF352FB31E}" type="doc">
      <dgm:prSet loTypeId="urn:microsoft.com/office/officeart/2005/8/layout/cycle1" loCatId="cycle" qsTypeId="urn:microsoft.com/office/officeart/2005/8/quickstyle/3d9" qsCatId="3D" csTypeId="urn:microsoft.com/office/officeart/2005/8/colors/accent3_1" csCatId="accent3" phldr="1"/>
      <dgm:spPr/>
      <dgm:t>
        <a:bodyPr/>
        <a:lstStyle/>
        <a:p>
          <a:endParaRPr lang="es-ES"/>
        </a:p>
      </dgm:t>
    </dgm:pt>
    <dgm:pt modelId="{E8288D65-E454-4399-8F2C-8C0588ED9B7D}">
      <dgm:prSet phldrT="[Texto]"/>
      <dgm:spPr/>
      <dgm:t>
        <a:bodyPr/>
        <a:lstStyle/>
        <a:p>
          <a:r>
            <a:rPr lang="es-ES" dirty="0"/>
            <a:t> </a:t>
          </a:r>
        </a:p>
      </dgm:t>
    </dgm:pt>
    <dgm:pt modelId="{0FB084C7-C505-4F91-820B-8FD4B79AA0DE}" type="parTrans" cxnId="{0E790E85-5C63-48F7-A5A7-5F6955B63B04}">
      <dgm:prSet/>
      <dgm:spPr/>
      <dgm:t>
        <a:bodyPr/>
        <a:lstStyle/>
        <a:p>
          <a:endParaRPr lang="es-ES"/>
        </a:p>
      </dgm:t>
    </dgm:pt>
    <dgm:pt modelId="{3390EC37-829C-4EE3-9415-ECDEBE798B66}" type="sibTrans" cxnId="{0E790E85-5C63-48F7-A5A7-5F6955B63B04}">
      <dgm:prSet/>
      <dgm:spPr/>
      <dgm:t>
        <a:bodyPr/>
        <a:lstStyle/>
        <a:p>
          <a:endParaRPr lang="es-ES"/>
        </a:p>
      </dgm:t>
    </dgm:pt>
    <dgm:pt modelId="{4865C5F2-5F1C-4D30-B367-957DCFAB249D}">
      <dgm:prSet phldrT="[Texto]"/>
      <dgm:spPr/>
      <dgm:t>
        <a:bodyPr/>
        <a:lstStyle/>
        <a:p>
          <a:r>
            <a:rPr lang="es-ES" dirty="0"/>
            <a:t> </a:t>
          </a:r>
        </a:p>
      </dgm:t>
    </dgm:pt>
    <dgm:pt modelId="{868AE667-E227-488B-AC2C-74610FD3B7BA}" type="parTrans" cxnId="{E14F1A46-86A6-40AA-8389-E960F4F20058}">
      <dgm:prSet/>
      <dgm:spPr/>
      <dgm:t>
        <a:bodyPr/>
        <a:lstStyle/>
        <a:p>
          <a:endParaRPr lang="es-ES"/>
        </a:p>
      </dgm:t>
    </dgm:pt>
    <dgm:pt modelId="{2E956439-BE59-4DEC-BAFB-FB7C74A83643}" type="sibTrans" cxnId="{E14F1A46-86A6-40AA-8389-E960F4F20058}">
      <dgm:prSet/>
      <dgm:spPr/>
      <dgm:t>
        <a:bodyPr/>
        <a:lstStyle/>
        <a:p>
          <a:endParaRPr lang="es-ES"/>
        </a:p>
      </dgm:t>
    </dgm:pt>
    <dgm:pt modelId="{D9CC1D27-009F-4C7E-8897-1B8408EC204F}">
      <dgm:prSet phldrT="[Texto]"/>
      <dgm:spPr/>
      <dgm:t>
        <a:bodyPr/>
        <a:lstStyle/>
        <a:p>
          <a:r>
            <a:rPr lang="es-ES" dirty="0"/>
            <a:t> </a:t>
          </a:r>
        </a:p>
      </dgm:t>
    </dgm:pt>
    <dgm:pt modelId="{A7DC6FDC-8547-4617-8283-57558D41DEBF}" type="parTrans" cxnId="{9DBC2316-A9CA-4BD3-8034-F6672688AFF2}">
      <dgm:prSet/>
      <dgm:spPr/>
      <dgm:t>
        <a:bodyPr/>
        <a:lstStyle/>
        <a:p>
          <a:endParaRPr lang="es-ES"/>
        </a:p>
      </dgm:t>
    </dgm:pt>
    <dgm:pt modelId="{A2BD4FCE-7573-4D2F-809B-1D2F8C391743}" type="sibTrans" cxnId="{9DBC2316-A9CA-4BD3-8034-F6672688AFF2}">
      <dgm:prSet/>
      <dgm:spPr/>
      <dgm:t>
        <a:bodyPr/>
        <a:lstStyle/>
        <a:p>
          <a:endParaRPr lang="es-ES"/>
        </a:p>
      </dgm:t>
    </dgm:pt>
    <dgm:pt modelId="{4E5FF2CA-A8D6-4EE2-8924-CB64A52C23D9}">
      <dgm:prSet phldrT="[Texto]"/>
      <dgm:spPr/>
      <dgm:t>
        <a:bodyPr/>
        <a:lstStyle/>
        <a:p>
          <a:r>
            <a:rPr lang="es-ES" dirty="0"/>
            <a:t> </a:t>
          </a:r>
        </a:p>
      </dgm:t>
    </dgm:pt>
    <dgm:pt modelId="{AD369C0E-5796-4F76-8EC3-C504EB532DC8}" type="parTrans" cxnId="{4B361EA4-60EB-417F-97CF-9143B8B68648}">
      <dgm:prSet/>
      <dgm:spPr/>
      <dgm:t>
        <a:bodyPr/>
        <a:lstStyle/>
        <a:p>
          <a:endParaRPr lang="es-ES"/>
        </a:p>
      </dgm:t>
    </dgm:pt>
    <dgm:pt modelId="{C00E4212-49FB-43EA-98AC-6F4C274D5463}" type="sibTrans" cxnId="{4B361EA4-60EB-417F-97CF-9143B8B68648}">
      <dgm:prSet/>
      <dgm:spPr/>
      <dgm:t>
        <a:bodyPr/>
        <a:lstStyle/>
        <a:p>
          <a:endParaRPr lang="es-ES"/>
        </a:p>
      </dgm:t>
    </dgm:pt>
    <dgm:pt modelId="{F931A37F-3DA3-4A30-A746-9AD74D0A762E}">
      <dgm:prSet phldrT="[Texto]"/>
      <dgm:spPr/>
      <dgm:t>
        <a:bodyPr/>
        <a:lstStyle/>
        <a:p>
          <a:r>
            <a:rPr lang="es-ES" dirty="0"/>
            <a:t> </a:t>
          </a:r>
        </a:p>
      </dgm:t>
    </dgm:pt>
    <dgm:pt modelId="{6C59C200-A19C-4A68-9EA3-B10FB3F5CDA2}" type="parTrans" cxnId="{B8A136FF-B42D-40AF-96F5-ECC19EBC3135}">
      <dgm:prSet/>
      <dgm:spPr/>
      <dgm:t>
        <a:bodyPr/>
        <a:lstStyle/>
        <a:p>
          <a:endParaRPr lang="es-ES"/>
        </a:p>
      </dgm:t>
    </dgm:pt>
    <dgm:pt modelId="{E2D95574-084D-460C-8B7E-039A39380CD0}" type="sibTrans" cxnId="{B8A136FF-B42D-40AF-96F5-ECC19EBC3135}">
      <dgm:prSet/>
      <dgm:spPr/>
      <dgm:t>
        <a:bodyPr/>
        <a:lstStyle/>
        <a:p>
          <a:endParaRPr lang="es-ES"/>
        </a:p>
      </dgm:t>
    </dgm:pt>
    <dgm:pt modelId="{15E6F91F-B08D-4B48-B1EE-438A0360EE3A}" type="pres">
      <dgm:prSet presAssocID="{A102B5D1-48C9-40CA-BAEC-F5DF352FB31E}" presName="cycle" presStyleCnt="0">
        <dgm:presLayoutVars>
          <dgm:dir/>
          <dgm:resizeHandles val="exact"/>
        </dgm:presLayoutVars>
      </dgm:prSet>
      <dgm:spPr/>
    </dgm:pt>
    <dgm:pt modelId="{B3694EF2-B346-40A1-946B-CE8EEA64BBAF}" type="pres">
      <dgm:prSet presAssocID="{E8288D65-E454-4399-8F2C-8C0588ED9B7D}" presName="dummy" presStyleCnt="0"/>
      <dgm:spPr/>
    </dgm:pt>
    <dgm:pt modelId="{31DCB58A-F5A0-4FE6-9F82-70DE9FD5943C}" type="pres">
      <dgm:prSet presAssocID="{E8288D65-E454-4399-8F2C-8C0588ED9B7D}" presName="node" presStyleLbl="revTx" presStyleIdx="0" presStyleCnt="5">
        <dgm:presLayoutVars>
          <dgm:bulletEnabled val="1"/>
        </dgm:presLayoutVars>
      </dgm:prSet>
      <dgm:spPr/>
    </dgm:pt>
    <dgm:pt modelId="{99B36F53-7A52-4608-ACBB-D92610C0A8E1}" type="pres">
      <dgm:prSet presAssocID="{3390EC37-829C-4EE3-9415-ECDEBE798B66}" presName="sibTrans" presStyleLbl="node1" presStyleIdx="0" presStyleCnt="5"/>
      <dgm:spPr/>
    </dgm:pt>
    <dgm:pt modelId="{96928C93-145D-4468-82F6-54B144804FDD}" type="pres">
      <dgm:prSet presAssocID="{4865C5F2-5F1C-4D30-B367-957DCFAB249D}" presName="dummy" presStyleCnt="0"/>
      <dgm:spPr/>
    </dgm:pt>
    <dgm:pt modelId="{98654D76-DF48-4932-92F1-5C35C210FD0E}" type="pres">
      <dgm:prSet presAssocID="{4865C5F2-5F1C-4D30-B367-957DCFAB249D}" presName="node" presStyleLbl="revTx" presStyleIdx="1" presStyleCnt="5">
        <dgm:presLayoutVars>
          <dgm:bulletEnabled val="1"/>
        </dgm:presLayoutVars>
      </dgm:prSet>
      <dgm:spPr/>
    </dgm:pt>
    <dgm:pt modelId="{E57C8F13-329B-4211-A039-AFA6693D9396}" type="pres">
      <dgm:prSet presAssocID="{2E956439-BE59-4DEC-BAFB-FB7C74A83643}" presName="sibTrans" presStyleLbl="node1" presStyleIdx="1" presStyleCnt="5"/>
      <dgm:spPr/>
    </dgm:pt>
    <dgm:pt modelId="{1E52DC60-8A7D-4286-97B5-35A39062AA68}" type="pres">
      <dgm:prSet presAssocID="{D9CC1D27-009F-4C7E-8897-1B8408EC204F}" presName="dummy" presStyleCnt="0"/>
      <dgm:spPr/>
    </dgm:pt>
    <dgm:pt modelId="{906710F7-D4B8-4B05-9898-16B2B2E11314}" type="pres">
      <dgm:prSet presAssocID="{D9CC1D27-009F-4C7E-8897-1B8408EC204F}" presName="node" presStyleLbl="revTx" presStyleIdx="2" presStyleCnt="5">
        <dgm:presLayoutVars>
          <dgm:bulletEnabled val="1"/>
        </dgm:presLayoutVars>
      </dgm:prSet>
      <dgm:spPr/>
    </dgm:pt>
    <dgm:pt modelId="{287C0B19-6324-4D15-877F-6F00035906C4}" type="pres">
      <dgm:prSet presAssocID="{A2BD4FCE-7573-4D2F-809B-1D2F8C391743}" presName="sibTrans" presStyleLbl="node1" presStyleIdx="2" presStyleCnt="5"/>
      <dgm:spPr/>
    </dgm:pt>
    <dgm:pt modelId="{168EDC96-D9C8-4D1F-8AD9-80A808EDC39E}" type="pres">
      <dgm:prSet presAssocID="{4E5FF2CA-A8D6-4EE2-8924-CB64A52C23D9}" presName="dummy" presStyleCnt="0"/>
      <dgm:spPr/>
    </dgm:pt>
    <dgm:pt modelId="{C6E32439-55E6-47E7-B8AB-25E1F3A0F573}" type="pres">
      <dgm:prSet presAssocID="{4E5FF2CA-A8D6-4EE2-8924-CB64A52C23D9}" presName="node" presStyleLbl="revTx" presStyleIdx="3" presStyleCnt="5">
        <dgm:presLayoutVars>
          <dgm:bulletEnabled val="1"/>
        </dgm:presLayoutVars>
      </dgm:prSet>
      <dgm:spPr/>
    </dgm:pt>
    <dgm:pt modelId="{941FE05D-8B88-453D-9A7B-94600B7620A1}" type="pres">
      <dgm:prSet presAssocID="{C00E4212-49FB-43EA-98AC-6F4C274D5463}" presName="sibTrans" presStyleLbl="node1" presStyleIdx="3" presStyleCnt="5"/>
      <dgm:spPr/>
    </dgm:pt>
    <dgm:pt modelId="{09C9EBAD-73F5-4BF2-8212-A68DDBA24BA0}" type="pres">
      <dgm:prSet presAssocID="{F931A37F-3DA3-4A30-A746-9AD74D0A762E}" presName="dummy" presStyleCnt="0"/>
      <dgm:spPr/>
    </dgm:pt>
    <dgm:pt modelId="{E8DFEC8A-E387-40F4-B622-AC61A35A6787}" type="pres">
      <dgm:prSet presAssocID="{F931A37F-3DA3-4A30-A746-9AD74D0A762E}" presName="node" presStyleLbl="revTx" presStyleIdx="4" presStyleCnt="5">
        <dgm:presLayoutVars>
          <dgm:bulletEnabled val="1"/>
        </dgm:presLayoutVars>
      </dgm:prSet>
      <dgm:spPr/>
    </dgm:pt>
    <dgm:pt modelId="{C6C2C925-16B3-4766-AC0C-C63405A1DA14}" type="pres">
      <dgm:prSet presAssocID="{E2D95574-084D-460C-8B7E-039A39380CD0}" presName="sibTrans" presStyleLbl="node1" presStyleIdx="4" presStyleCnt="5"/>
      <dgm:spPr/>
    </dgm:pt>
  </dgm:ptLst>
  <dgm:cxnLst>
    <dgm:cxn modelId="{0E790E85-5C63-48F7-A5A7-5F6955B63B04}" srcId="{A102B5D1-48C9-40CA-BAEC-F5DF352FB31E}" destId="{E8288D65-E454-4399-8F2C-8C0588ED9B7D}" srcOrd="0" destOrd="0" parTransId="{0FB084C7-C505-4F91-820B-8FD4B79AA0DE}" sibTransId="{3390EC37-829C-4EE3-9415-ECDEBE798B66}"/>
    <dgm:cxn modelId="{9DBC2316-A9CA-4BD3-8034-F6672688AFF2}" srcId="{A102B5D1-48C9-40CA-BAEC-F5DF352FB31E}" destId="{D9CC1D27-009F-4C7E-8897-1B8408EC204F}" srcOrd="2" destOrd="0" parTransId="{A7DC6FDC-8547-4617-8283-57558D41DEBF}" sibTransId="{A2BD4FCE-7573-4D2F-809B-1D2F8C391743}"/>
    <dgm:cxn modelId="{B8A136FF-B42D-40AF-96F5-ECC19EBC3135}" srcId="{A102B5D1-48C9-40CA-BAEC-F5DF352FB31E}" destId="{F931A37F-3DA3-4A30-A746-9AD74D0A762E}" srcOrd="4" destOrd="0" parTransId="{6C59C200-A19C-4A68-9EA3-B10FB3F5CDA2}" sibTransId="{E2D95574-084D-460C-8B7E-039A39380CD0}"/>
    <dgm:cxn modelId="{783314FA-B338-49A9-98D2-80DC692AC7E6}" type="presOf" srcId="{4E5FF2CA-A8D6-4EE2-8924-CB64A52C23D9}" destId="{C6E32439-55E6-47E7-B8AB-25E1F3A0F573}" srcOrd="0" destOrd="0" presId="urn:microsoft.com/office/officeart/2005/8/layout/cycle1"/>
    <dgm:cxn modelId="{547304EB-EB31-4BD8-85B4-413ED6E0A611}" type="presOf" srcId="{E2D95574-084D-460C-8B7E-039A39380CD0}" destId="{C6C2C925-16B3-4766-AC0C-C63405A1DA14}" srcOrd="0" destOrd="0" presId="urn:microsoft.com/office/officeart/2005/8/layout/cycle1"/>
    <dgm:cxn modelId="{9510E60D-EC0E-41C5-B6CC-DECACFB11AEF}" type="presOf" srcId="{D9CC1D27-009F-4C7E-8897-1B8408EC204F}" destId="{906710F7-D4B8-4B05-9898-16B2B2E11314}" srcOrd="0" destOrd="0" presId="urn:microsoft.com/office/officeart/2005/8/layout/cycle1"/>
    <dgm:cxn modelId="{4B361EA4-60EB-417F-97CF-9143B8B68648}" srcId="{A102B5D1-48C9-40CA-BAEC-F5DF352FB31E}" destId="{4E5FF2CA-A8D6-4EE2-8924-CB64A52C23D9}" srcOrd="3" destOrd="0" parTransId="{AD369C0E-5796-4F76-8EC3-C504EB532DC8}" sibTransId="{C00E4212-49FB-43EA-98AC-6F4C274D5463}"/>
    <dgm:cxn modelId="{F9D51603-4D1B-4D9D-A009-BD85C54C3861}" type="presOf" srcId="{A2BD4FCE-7573-4D2F-809B-1D2F8C391743}" destId="{287C0B19-6324-4D15-877F-6F00035906C4}" srcOrd="0" destOrd="0" presId="urn:microsoft.com/office/officeart/2005/8/layout/cycle1"/>
    <dgm:cxn modelId="{12E75590-CCC3-4B07-9A3E-AC4B7AAD0B4E}" type="presOf" srcId="{4865C5F2-5F1C-4D30-B367-957DCFAB249D}" destId="{98654D76-DF48-4932-92F1-5C35C210FD0E}" srcOrd="0" destOrd="0" presId="urn:microsoft.com/office/officeart/2005/8/layout/cycle1"/>
    <dgm:cxn modelId="{036939AD-06C0-41B0-872D-919E7ED86D9B}" type="presOf" srcId="{3390EC37-829C-4EE3-9415-ECDEBE798B66}" destId="{99B36F53-7A52-4608-ACBB-D92610C0A8E1}" srcOrd="0" destOrd="0" presId="urn:microsoft.com/office/officeart/2005/8/layout/cycle1"/>
    <dgm:cxn modelId="{30D60F38-F5CE-4E32-A710-E8E15EA8FD3B}" type="presOf" srcId="{C00E4212-49FB-43EA-98AC-6F4C274D5463}" destId="{941FE05D-8B88-453D-9A7B-94600B7620A1}" srcOrd="0" destOrd="0" presId="urn:microsoft.com/office/officeart/2005/8/layout/cycle1"/>
    <dgm:cxn modelId="{53980664-1874-47CC-8661-D1A37AE4BCCD}" type="presOf" srcId="{F931A37F-3DA3-4A30-A746-9AD74D0A762E}" destId="{E8DFEC8A-E387-40F4-B622-AC61A35A6787}" srcOrd="0" destOrd="0" presId="urn:microsoft.com/office/officeart/2005/8/layout/cycle1"/>
    <dgm:cxn modelId="{EA824CA4-CF5B-445E-834A-07C5DA633784}" type="presOf" srcId="{2E956439-BE59-4DEC-BAFB-FB7C74A83643}" destId="{E57C8F13-329B-4211-A039-AFA6693D9396}" srcOrd="0" destOrd="0" presId="urn:microsoft.com/office/officeart/2005/8/layout/cycle1"/>
    <dgm:cxn modelId="{5CAF7F70-F9C0-453E-9EF7-77BD29200B8D}" type="presOf" srcId="{E8288D65-E454-4399-8F2C-8C0588ED9B7D}" destId="{31DCB58A-F5A0-4FE6-9F82-70DE9FD5943C}" srcOrd="0" destOrd="0" presId="urn:microsoft.com/office/officeart/2005/8/layout/cycle1"/>
    <dgm:cxn modelId="{E14F1A46-86A6-40AA-8389-E960F4F20058}" srcId="{A102B5D1-48C9-40CA-BAEC-F5DF352FB31E}" destId="{4865C5F2-5F1C-4D30-B367-957DCFAB249D}" srcOrd="1" destOrd="0" parTransId="{868AE667-E227-488B-AC2C-74610FD3B7BA}" sibTransId="{2E956439-BE59-4DEC-BAFB-FB7C74A83643}"/>
    <dgm:cxn modelId="{F16C3D70-3483-4F9C-AB11-5454863ABA12}" type="presOf" srcId="{A102B5D1-48C9-40CA-BAEC-F5DF352FB31E}" destId="{15E6F91F-B08D-4B48-B1EE-438A0360EE3A}" srcOrd="0" destOrd="0" presId="urn:microsoft.com/office/officeart/2005/8/layout/cycle1"/>
    <dgm:cxn modelId="{BA8C78A3-9B45-43EC-A8BF-8898605CA99E}" type="presParOf" srcId="{15E6F91F-B08D-4B48-B1EE-438A0360EE3A}" destId="{B3694EF2-B346-40A1-946B-CE8EEA64BBAF}" srcOrd="0" destOrd="0" presId="urn:microsoft.com/office/officeart/2005/8/layout/cycle1"/>
    <dgm:cxn modelId="{2395F5D3-3636-4B9D-B68E-FE25A655ECC8}" type="presParOf" srcId="{15E6F91F-B08D-4B48-B1EE-438A0360EE3A}" destId="{31DCB58A-F5A0-4FE6-9F82-70DE9FD5943C}" srcOrd="1" destOrd="0" presId="urn:microsoft.com/office/officeart/2005/8/layout/cycle1"/>
    <dgm:cxn modelId="{3B4AF3B8-FDA8-4364-8F53-E44F830E444D}" type="presParOf" srcId="{15E6F91F-B08D-4B48-B1EE-438A0360EE3A}" destId="{99B36F53-7A52-4608-ACBB-D92610C0A8E1}" srcOrd="2" destOrd="0" presId="urn:microsoft.com/office/officeart/2005/8/layout/cycle1"/>
    <dgm:cxn modelId="{E6B6A978-C9EB-49E3-89F4-072241CF56B4}" type="presParOf" srcId="{15E6F91F-B08D-4B48-B1EE-438A0360EE3A}" destId="{96928C93-145D-4468-82F6-54B144804FDD}" srcOrd="3" destOrd="0" presId="urn:microsoft.com/office/officeart/2005/8/layout/cycle1"/>
    <dgm:cxn modelId="{021EDD48-CEAA-4501-BE63-A841ACD209B5}" type="presParOf" srcId="{15E6F91F-B08D-4B48-B1EE-438A0360EE3A}" destId="{98654D76-DF48-4932-92F1-5C35C210FD0E}" srcOrd="4" destOrd="0" presId="urn:microsoft.com/office/officeart/2005/8/layout/cycle1"/>
    <dgm:cxn modelId="{EEEBDE37-D946-4015-AD97-46FD6716A8C1}" type="presParOf" srcId="{15E6F91F-B08D-4B48-B1EE-438A0360EE3A}" destId="{E57C8F13-329B-4211-A039-AFA6693D9396}" srcOrd="5" destOrd="0" presId="urn:microsoft.com/office/officeart/2005/8/layout/cycle1"/>
    <dgm:cxn modelId="{D69D61E6-CA42-401C-9EBE-86C97F4F1FF9}" type="presParOf" srcId="{15E6F91F-B08D-4B48-B1EE-438A0360EE3A}" destId="{1E52DC60-8A7D-4286-97B5-35A39062AA68}" srcOrd="6" destOrd="0" presId="urn:microsoft.com/office/officeart/2005/8/layout/cycle1"/>
    <dgm:cxn modelId="{7EFEC751-2288-48E2-8111-B9235E6C7E9F}" type="presParOf" srcId="{15E6F91F-B08D-4B48-B1EE-438A0360EE3A}" destId="{906710F7-D4B8-4B05-9898-16B2B2E11314}" srcOrd="7" destOrd="0" presId="urn:microsoft.com/office/officeart/2005/8/layout/cycle1"/>
    <dgm:cxn modelId="{1CC0417F-BE9F-4B10-B093-A2220FC97551}" type="presParOf" srcId="{15E6F91F-B08D-4B48-B1EE-438A0360EE3A}" destId="{287C0B19-6324-4D15-877F-6F00035906C4}" srcOrd="8" destOrd="0" presId="urn:microsoft.com/office/officeart/2005/8/layout/cycle1"/>
    <dgm:cxn modelId="{55A392B0-DFDD-417E-89AE-B0828A36285D}" type="presParOf" srcId="{15E6F91F-B08D-4B48-B1EE-438A0360EE3A}" destId="{168EDC96-D9C8-4D1F-8AD9-80A808EDC39E}" srcOrd="9" destOrd="0" presId="urn:microsoft.com/office/officeart/2005/8/layout/cycle1"/>
    <dgm:cxn modelId="{FB95BA7B-E01C-4E97-86C6-BF194B553633}" type="presParOf" srcId="{15E6F91F-B08D-4B48-B1EE-438A0360EE3A}" destId="{C6E32439-55E6-47E7-B8AB-25E1F3A0F573}" srcOrd="10" destOrd="0" presId="urn:microsoft.com/office/officeart/2005/8/layout/cycle1"/>
    <dgm:cxn modelId="{25D3536D-EB6C-4B32-9329-A0E4273AF66E}" type="presParOf" srcId="{15E6F91F-B08D-4B48-B1EE-438A0360EE3A}" destId="{941FE05D-8B88-453D-9A7B-94600B7620A1}" srcOrd="11" destOrd="0" presId="urn:microsoft.com/office/officeart/2005/8/layout/cycle1"/>
    <dgm:cxn modelId="{CEC03998-109A-4871-8DAA-5BFAFDC1F52F}" type="presParOf" srcId="{15E6F91F-B08D-4B48-B1EE-438A0360EE3A}" destId="{09C9EBAD-73F5-4BF2-8212-A68DDBA24BA0}" srcOrd="12" destOrd="0" presId="urn:microsoft.com/office/officeart/2005/8/layout/cycle1"/>
    <dgm:cxn modelId="{9899D784-0023-484C-9C66-130EB602A459}" type="presParOf" srcId="{15E6F91F-B08D-4B48-B1EE-438A0360EE3A}" destId="{E8DFEC8A-E387-40F4-B622-AC61A35A6787}" srcOrd="13" destOrd="0" presId="urn:microsoft.com/office/officeart/2005/8/layout/cycle1"/>
    <dgm:cxn modelId="{92F59F71-CDAF-4298-B84C-6582F4058397}" type="presParOf" srcId="{15E6F91F-B08D-4B48-B1EE-438A0360EE3A}" destId="{C6C2C925-16B3-4766-AC0C-C63405A1DA14}"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CB58A-F5A0-4FE6-9F82-70DE9FD5943C}">
      <dsp:nvSpPr>
        <dsp:cNvPr id="0" name=""/>
        <dsp:cNvSpPr/>
      </dsp:nvSpPr>
      <dsp:spPr>
        <a:xfrm>
          <a:off x="3057787" y="25657"/>
          <a:ext cx="870644" cy="870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ctr" anchorCtr="0">
          <a:noAutofit/>
          <a:sp3d extrusionH="28000" prstMaterial="matte"/>
        </a:bodyPr>
        <a:lstStyle/>
        <a:p>
          <a:pPr marL="0" lvl="0" indent="0" algn="ctr" defTabSz="2311400">
            <a:lnSpc>
              <a:spcPct val="90000"/>
            </a:lnSpc>
            <a:spcBef>
              <a:spcPct val="0"/>
            </a:spcBef>
            <a:spcAft>
              <a:spcPct val="35000"/>
            </a:spcAft>
            <a:buNone/>
          </a:pPr>
          <a:r>
            <a:rPr lang="es-ES" sz="5200" kern="1200" dirty="0"/>
            <a:t> </a:t>
          </a:r>
        </a:p>
      </dsp:txBody>
      <dsp:txXfrm>
        <a:off x="3057787" y="25657"/>
        <a:ext cx="870644" cy="870644"/>
      </dsp:txXfrm>
    </dsp:sp>
    <dsp:sp modelId="{99B36F53-7A52-4608-ACBB-D92610C0A8E1}">
      <dsp:nvSpPr>
        <dsp:cNvPr id="0" name=""/>
        <dsp:cNvSpPr/>
      </dsp:nvSpPr>
      <dsp:spPr>
        <a:xfrm>
          <a:off x="1009001" y="384"/>
          <a:ext cx="3265197" cy="3265197"/>
        </a:xfrm>
        <a:prstGeom prst="circularArrow">
          <a:avLst>
            <a:gd name="adj1" fmla="val 5200"/>
            <a:gd name="adj2" fmla="val 335869"/>
            <a:gd name="adj3" fmla="val 21293421"/>
            <a:gd name="adj4" fmla="val 19766082"/>
            <a:gd name="adj5" fmla="val 6066"/>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98654D76-DF48-4932-92F1-5C35C210FD0E}">
      <dsp:nvSpPr>
        <dsp:cNvPr id="0" name=""/>
        <dsp:cNvSpPr/>
      </dsp:nvSpPr>
      <dsp:spPr>
        <a:xfrm>
          <a:off x="3584049" y="1645325"/>
          <a:ext cx="870644" cy="870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ctr" anchorCtr="0">
          <a:noAutofit/>
          <a:sp3d extrusionH="28000" prstMaterial="matte"/>
        </a:bodyPr>
        <a:lstStyle/>
        <a:p>
          <a:pPr marL="0" lvl="0" indent="0" algn="ctr" defTabSz="2311400">
            <a:lnSpc>
              <a:spcPct val="90000"/>
            </a:lnSpc>
            <a:spcBef>
              <a:spcPct val="0"/>
            </a:spcBef>
            <a:spcAft>
              <a:spcPct val="35000"/>
            </a:spcAft>
            <a:buNone/>
          </a:pPr>
          <a:r>
            <a:rPr lang="es-ES" sz="5200" kern="1200" dirty="0"/>
            <a:t> </a:t>
          </a:r>
        </a:p>
      </dsp:txBody>
      <dsp:txXfrm>
        <a:off x="3584049" y="1645325"/>
        <a:ext cx="870644" cy="870644"/>
      </dsp:txXfrm>
    </dsp:sp>
    <dsp:sp modelId="{E57C8F13-329B-4211-A039-AFA6693D9396}">
      <dsp:nvSpPr>
        <dsp:cNvPr id="0" name=""/>
        <dsp:cNvSpPr/>
      </dsp:nvSpPr>
      <dsp:spPr>
        <a:xfrm>
          <a:off x="1009001" y="384"/>
          <a:ext cx="3265197" cy="3265197"/>
        </a:xfrm>
        <a:prstGeom prst="circularArrow">
          <a:avLst>
            <a:gd name="adj1" fmla="val 5200"/>
            <a:gd name="adj2" fmla="val 335869"/>
            <a:gd name="adj3" fmla="val 4014884"/>
            <a:gd name="adj4" fmla="val 2253262"/>
            <a:gd name="adj5" fmla="val 6066"/>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906710F7-D4B8-4B05-9898-16B2B2E11314}">
      <dsp:nvSpPr>
        <dsp:cNvPr id="0" name=""/>
        <dsp:cNvSpPr/>
      </dsp:nvSpPr>
      <dsp:spPr>
        <a:xfrm>
          <a:off x="2206277" y="2646335"/>
          <a:ext cx="870644" cy="870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ctr" anchorCtr="0">
          <a:noAutofit/>
          <a:sp3d extrusionH="28000" prstMaterial="matte"/>
        </a:bodyPr>
        <a:lstStyle/>
        <a:p>
          <a:pPr marL="0" lvl="0" indent="0" algn="ctr" defTabSz="2311400">
            <a:lnSpc>
              <a:spcPct val="90000"/>
            </a:lnSpc>
            <a:spcBef>
              <a:spcPct val="0"/>
            </a:spcBef>
            <a:spcAft>
              <a:spcPct val="35000"/>
            </a:spcAft>
            <a:buNone/>
          </a:pPr>
          <a:r>
            <a:rPr lang="es-ES" sz="5200" kern="1200" dirty="0"/>
            <a:t> </a:t>
          </a:r>
        </a:p>
      </dsp:txBody>
      <dsp:txXfrm>
        <a:off x="2206277" y="2646335"/>
        <a:ext cx="870644" cy="870644"/>
      </dsp:txXfrm>
    </dsp:sp>
    <dsp:sp modelId="{287C0B19-6324-4D15-877F-6F00035906C4}">
      <dsp:nvSpPr>
        <dsp:cNvPr id="0" name=""/>
        <dsp:cNvSpPr/>
      </dsp:nvSpPr>
      <dsp:spPr>
        <a:xfrm>
          <a:off x="1009001" y="384"/>
          <a:ext cx="3265197" cy="3265197"/>
        </a:xfrm>
        <a:prstGeom prst="circularArrow">
          <a:avLst>
            <a:gd name="adj1" fmla="val 5200"/>
            <a:gd name="adj2" fmla="val 335869"/>
            <a:gd name="adj3" fmla="val 8210869"/>
            <a:gd name="adj4" fmla="val 6449247"/>
            <a:gd name="adj5" fmla="val 6066"/>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C6E32439-55E6-47E7-B8AB-25E1F3A0F573}">
      <dsp:nvSpPr>
        <dsp:cNvPr id="0" name=""/>
        <dsp:cNvSpPr/>
      </dsp:nvSpPr>
      <dsp:spPr>
        <a:xfrm>
          <a:off x="828506" y="1645325"/>
          <a:ext cx="870644" cy="870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ctr" anchorCtr="0">
          <a:noAutofit/>
          <a:sp3d extrusionH="28000" prstMaterial="matte"/>
        </a:bodyPr>
        <a:lstStyle/>
        <a:p>
          <a:pPr marL="0" lvl="0" indent="0" algn="ctr" defTabSz="2311400">
            <a:lnSpc>
              <a:spcPct val="90000"/>
            </a:lnSpc>
            <a:spcBef>
              <a:spcPct val="0"/>
            </a:spcBef>
            <a:spcAft>
              <a:spcPct val="35000"/>
            </a:spcAft>
            <a:buNone/>
          </a:pPr>
          <a:r>
            <a:rPr lang="es-ES" sz="5200" kern="1200" dirty="0"/>
            <a:t> </a:t>
          </a:r>
        </a:p>
      </dsp:txBody>
      <dsp:txXfrm>
        <a:off x="828506" y="1645325"/>
        <a:ext cx="870644" cy="870644"/>
      </dsp:txXfrm>
    </dsp:sp>
    <dsp:sp modelId="{941FE05D-8B88-453D-9A7B-94600B7620A1}">
      <dsp:nvSpPr>
        <dsp:cNvPr id="0" name=""/>
        <dsp:cNvSpPr/>
      </dsp:nvSpPr>
      <dsp:spPr>
        <a:xfrm>
          <a:off x="1009001" y="384"/>
          <a:ext cx="3265197" cy="3265197"/>
        </a:xfrm>
        <a:prstGeom prst="circularArrow">
          <a:avLst>
            <a:gd name="adj1" fmla="val 5200"/>
            <a:gd name="adj2" fmla="val 335869"/>
            <a:gd name="adj3" fmla="val 12298049"/>
            <a:gd name="adj4" fmla="val 10770710"/>
            <a:gd name="adj5" fmla="val 6066"/>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E8DFEC8A-E387-40F4-B622-AC61A35A6787}">
      <dsp:nvSpPr>
        <dsp:cNvPr id="0" name=""/>
        <dsp:cNvSpPr/>
      </dsp:nvSpPr>
      <dsp:spPr>
        <a:xfrm>
          <a:off x="1354768" y="25657"/>
          <a:ext cx="870644" cy="870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ctr" anchorCtr="0">
          <a:noAutofit/>
          <a:sp3d extrusionH="28000" prstMaterial="matte"/>
        </a:bodyPr>
        <a:lstStyle/>
        <a:p>
          <a:pPr marL="0" lvl="0" indent="0" algn="ctr" defTabSz="2311400">
            <a:lnSpc>
              <a:spcPct val="90000"/>
            </a:lnSpc>
            <a:spcBef>
              <a:spcPct val="0"/>
            </a:spcBef>
            <a:spcAft>
              <a:spcPct val="35000"/>
            </a:spcAft>
            <a:buNone/>
          </a:pPr>
          <a:r>
            <a:rPr lang="es-ES" sz="5200" kern="1200" dirty="0"/>
            <a:t> </a:t>
          </a:r>
        </a:p>
      </dsp:txBody>
      <dsp:txXfrm>
        <a:off x="1354768" y="25657"/>
        <a:ext cx="870644" cy="870644"/>
      </dsp:txXfrm>
    </dsp:sp>
    <dsp:sp modelId="{C6C2C925-16B3-4766-AC0C-C63405A1DA14}">
      <dsp:nvSpPr>
        <dsp:cNvPr id="0" name=""/>
        <dsp:cNvSpPr/>
      </dsp:nvSpPr>
      <dsp:spPr>
        <a:xfrm>
          <a:off x="1009001" y="384"/>
          <a:ext cx="3265197" cy="3265197"/>
        </a:xfrm>
        <a:prstGeom prst="circularArrow">
          <a:avLst>
            <a:gd name="adj1" fmla="val 5200"/>
            <a:gd name="adj2" fmla="val 335869"/>
            <a:gd name="adj3" fmla="val 16865872"/>
            <a:gd name="adj4" fmla="val 15198259"/>
            <a:gd name="adj5" fmla="val 6066"/>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2/19/2017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2/19/2017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2/19/2017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2/19/2017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s-ES"/>
              <a:t>Editar el estilo de texto del patrón</a:t>
            </a:r>
          </a:p>
        </p:txBody>
      </p:sp>
      <p:sp>
        <p:nvSpPr>
          <p:cNvPr id="5" name="Date Placeholder 4"/>
          <p:cNvSpPr>
            <a:spLocks noGrp="1"/>
          </p:cNvSpPr>
          <p:nvPr>
            <p:ph type="dt" sz="half" idx="10"/>
          </p:nvPr>
        </p:nvSpPr>
        <p:spPr/>
        <p:txBody>
          <a:bodyPr/>
          <a:lstStyle/>
          <a:p>
            <a:fld id="{AF6E2C9B-5FA2-460D-9BE7-B0812FC2A6FF}" type="datetimeFigureOut">
              <a:rPr lang="en-US" dirty="0"/>
              <a:t>2/19/2017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Date Placeholder 8"/>
          <p:cNvSpPr>
            <a:spLocks noGrp="1"/>
          </p:cNvSpPr>
          <p:nvPr>
            <p:ph type="dt" sz="half" idx="10"/>
          </p:nvPr>
        </p:nvSpPr>
        <p:spPr/>
        <p:txBody>
          <a:bodyPr/>
          <a:lstStyle/>
          <a:p>
            <a:fld id="{5586B75A-687E-405C-8A0B-8D00578BA2C3}" type="datetimeFigureOut">
              <a:rPr lang="en-US" dirty="0"/>
              <a:pPr/>
              <a:t>2/19/2017</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2/19/2017</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4FAB73BC-B049-4115-A692-8D63A059BFB8}"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Energías alternativas</a:t>
            </a:r>
          </a:p>
        </p:txBody>
      </p:sp>
      <p:sp>
        <p:nvSpPr>
          <p:cNvPr id="3" name="Subtítulo 2"/>
          <p:cNvSpPr>
            <a:spLocks noGrp="1"/>
          </p:cNvSpPr>
          <p:nvPr>
            <p:ph type="subTitle" idx="1"/>
          </p:nvPr>
        </p:nvSpPr>
        <p:spPr/>
        <p:txBody>
          <a:bodyPr/>
          <a:lstStyle/>
          <a:p>
            <a:r>
              <a:rPr lang="es-MX" dirty="0"/>
              <a:t>Opciones para mejorar el mundo</a:t>
            </a:r>
          </a:p>
        </p:txBody>
      </p:sp>
    </p:spTree>
    <p:extLst>
      <p:ext uri="{BB962C8B-B14F-4D97-AF65-F5344CB8AC3E}">
        <p14:creationId xmlns:p14="http://schemas.microsoft.com/office/powerpoint/2010/main" val="42816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a:t>Definición</a:t>
            </a:r>
            <a:endParaRPr lang="es-MX" dirty="0"/>
          </a:p>
        </p:txBody>
      </p:sp>
      <p:sp>
        <p:nvSpPr>
          <p:cNvPr id="3" name="Marcador de contenido 2"/>
          <p:cNvSpPr>
            <a:spLocks noGrp="1"/>
          </p:cNvSpPr>
          <p:nvPr>
            <p:ph idx="1"/>
          </p:nvPr>
        </p:nvSpPr>
        <p:spPr/>
        <p:txBody>
          <a:bodyPr/>
          <a:lstStyle/>
          <a:p>
            <a:pPr>
              <a:lnSpc>
                <a:spcPct val="150000"/>
              </a:lnSpc>
            </a:pPr>
            <a:r>
              <a:rPr lang="es-MX"/>
              <a:t>Se denomina energía alternativa, o más propiamente fuentes de energía alternativas, a aquellas fuentes de energía planteadas como alternativa a las tradicionales clásicas</a:t>
            </a:r>
            <a:endParaRPr lang="es-MX" dirty="0"/>
          </a:p>
        </p:txBody>
      </p:sp>
      <p:graphicFrame>
        <p:nvGraphicFramePr>
          <p:cNvPr id="6" name="Diagrama 5"/>
          <p:cNvGraphicFramePr/>
          <p:nvPr>
            <p:extLst>
              <p:ext uri="{D42A27DB-BD31-4B8C-83A1-F6EECF244321}">
                <p14:modId xmlns:p14="http://schemas.microsoft.com/office/powerpoint/2010/main" val="116142548"/>
              </p:ext>
            </p:extLst>
          </p:nvPr>
        </p:nvGraphicFramePr>
        <p:xfrm>
          <a:off x="3224697" y="2915478"/>
          <a:ext cx="5283200" cy="35184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1492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rgentina debe encarar el proceso siendo uno de los líderes regionales en generación de energías altern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3532" y="3903095"/>
            <a:ext cx="3832657" cy="2555106"/>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7196725" y="659745"/>
            <a:ext cx="4995275" cy="1658198"/>
          </a:xfrm>
        </p:spPr>
        <p:txBody>
          <a:bodyPr/>
          <a:lstStyle/>
          <a:p>
            <a:r>
              <a:rPr lang="es-MX" dirty="0"/>
              <a:t>Definición según distintos autores</a:t>
            </a:r>
          </a:p>
        </p:txBody>
      </p:sp>
      <p:sp>
        <p:nvSpPr>
          <p:cNvPr id="3" name="Marcador de contenido 2"/>
          <p:cNvSpPr>
            <a:spLocks noGrp="1"/>
          </p:cNvSpPr>
          <p:nvPr>
            <p:ph idx="1"/>
          </p:nvPr>
        </p:nvSpPr>
        <p:spPr>
          <a:xfrm>
            <a:off x="676656" y="659745"/>
            <a:ext cx="6771066" cy="4402585"/>
          </a:xfrm>
        </p:spPr>
        <p:txBody>
          <a:bodyPr>
            <a:normAutofit fontScale="92500"/>
          </a:bodyPr>
          <a:lstStyle/>
          <a:p>
            <a:pPr>
              <a:lnSpc>
                <a:spcPct val="150000"/>
              </a:lnSpc>
            </a:pPr>
            <a:r>
              <a:rPr lang="es-MX" dirty="0"/>
              <a:t>Energía alternativa sería equivalente al concepto de energía renovable o energía verde </a:t>
            </a:r>
          </a:p>
          <a:p>
            <a:pPr>
              <a:lnSpc>
                <a:spcPct val="150000"/>
              </a:lnSpc>
            </a:pPr>
            <a:r>
              <a:rPr lang="es-MX" dirty="0"/>
              <a:t>Mientras que las definiciones más amplias consideran energías alternativas a todas las fuentes de energía que no implican la quema de combustibles fósiles (carbón, gas y petróleo); en estas definiciones, además de las renovables, están incluidas la energía nuclear o incluso la energía hidroeléctrica.</a:t>
            </a:r>
          </a:p>
          <a:p>
            <a:endParaRPr lang="es-MX" dirty="0"/>
          </a:p>
        </p:txBody>
      </p:sp>
    </p:spTree>
    <p:extLst>
      <p:ext uri="{BB962C8B-B14F-4D97-AF65-F5344CB8AC3E}">
        <p14:creationId xmlns:p14="http://schemas.microsoft.com/office/powerpoint/2010/main" val="2999626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Antecedentes</a:t>
            </a:r>
          </a:p>
        </p:txBody>
      </p:sp>
      <p:sp>
        <p:nvSpPr>
          <p:cNvPr id="3" name="Marcador de contenido 2"/>
          <p:cNvSpPr>
            <a:spLocks noGrp="1"/>
          </p:cNvSpPr>
          <p:nvPr>
            <p:ph idx="1"/>
          </p:nvPr>
        </p:nvSpPr>
        <p:spPr>
          <a:xfrm>
            <a:off x="676656" y="2011680"/>
            <a:ext cx="10753725" cy="4124077"/>
          </a:xfrm>
        </p:spPr>
        <p:txBody>
          <a:bodyPr>
            <a:normAutofit fontScale="92500"/>
          </a:bodyPr>
          <a:lstStyle/>
          <a:p>
            <a:pPr>
              <a:lnSpc>
                <a:spcPct val="150000"/>
              </a:lnSpc>
            </a:pPr>
            <a:r>
              <a:rPr lang="es-MX" dirty="0"/>
              <a:t>Los combustibles fósiles han sido la fuente de energía empleada durante la revolución industrial, pero en la actualidad presentan fundamentalmente dos problemas: por un lado son recursos finitos, y se prevé el agotamiento de las reservas (especialmente de petróleo) en plazos más o menos cercanos, en función de los distintos estudios publicados. Por otra parte, la quema de estos combustibles libera a la atmósfera grandes cantidades de </a:t>
            </a:r>
            <a:r>
              <a:rPr lang="es-MX" dirty="0" err="1"/>
              <a:t>CO2</a:t>
            </a:r>
            <a:r>
              <a:rPr lang="es-MX" dirty="0"/>
              <a:t>, que ha sido acusado de ser la causa principal del calentamiento global. Por estos motivos, se estudian distintas opciones para sustituir la quema de combustibles fósiles por otras fuentes de energía carentes de estos problemas.</a:t>
            </a:r>
          </a:p>
        </p:txBody>
      </p:sp>
    </p:spTree>
    <p:extLst>
      <p:ext uri="{BB962C8B-B14F-4D97-AF65-F5344CB8AC3E}">
        <p14:creationId xmlns:p14="http://schemas.microsoft.com/office/powerpoint/2010/main" val="1349187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Energías actuales</a:t>
            </a:r>
          </a:p>
        </p:txBody>
      </p:sp>
      <p:sp>
        <p:nvSpPr>
          <p:cNvPr id="3" name="Marcador de contenido 2"/>
          <p:cNvSpPr>
            <a:spLocks noGrp="1"/>
          </p:cNvSpPr>
          <p:nvPr>
            <p:ph idx="1"/>
          </p:nvPr>
        </p:nvSpPr>
        <p:spPr/>
        <p:txBody>
          <a:bodyPr/>
          <a:lstStyle/>
          <a:p>
            <a:endParaRPr lang="es-MX"/>
          </a:p>
        </p:txBody>
      </p:sp>
    </p:spTree>
    <p:extLst>
      <p:ext uri="{BB962C8B-B14F-4D97-AF65-F5344CB8AC3E}">
        <p14:creationId xmlns:p14="http://schemas.microsoft.com/office/powerpoint/2010/main" val="3759839280"/>
      </p:ext>
    </p:extLst>
  </p:cSld>
  <p:clrMapOvr>
    <a:masterClrMapping/>
  </p:clrMapOvr>
</p:sld>
</file>

<file path=ppt/theme/theme1.xml><?xml version="1.0" encoding="utf-8"?>
<a:theme xmlns:a="http://schemas.openxmlformats.org/drawingml/2006/main" name="Metropolitano">
  <a:themeElements>
    <a:clrScheme name="Metropolit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44E3BB9A-3BF5-4BE4-90CF-48BFABC78514}"/>
    </a:ext>
  </a:extLst>
</a:theme>
</file>

<file path=docProps/app.xml><?xml version="1.0" encoding="utf-8"?>
<Properties xmlns="http://schemas.openxmlformats.org/officeDocument/2006/extended-properties" xmlns:vt="http://schemas.openxmlformats.org/officeDocument/2006/docPropsVTypes">
  <Template>Metrópoli</Template>
  <TotalTime>12</TotalTime>
  <Words>222</Words>
  <Application>Microsoft Office PowerPoint</Application>
  <PresentationFormat>Panorámica</PresentationFormat>
  <Paragraphs>15</Paragraphs>
  <Slides>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Calibri Light</vt:lpstr>
      <vt:lpstr>Metropolitano</vt:lpstr>
      <vt:lpstr>Energías alternativas</vt:lpstr>
      <vt:lpstr>Definición</vt:lpstr>
      <vt:lpstr>Definición según distintos autores</vt:lpstr>
      <vt:lpstr>Antecedentes</vt:lpstr>
      <vt:lpstr>Energías actuales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Energías alternativas</dc:title>
  <dc:creator>Fernando Vázquez</dc:creator>
  <cp:lastModifiedBy>Fernando Vázquez</cp:lastModifiedBy>
  <cp:revision>3</cp:revision>
  <dcterms:created xsi:type="dcterms:W3CDTF">2017-02-20T04:51:01Z</dcterms:created>
  <dcterms:modified xsi:type="dcterms:W3CDTF">2017-02-20T05:05:54Z</dcterms:modified>
</cp:coreProperties>
</file>