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61" r:id="rId4"/>
    <p:sldId id="257" r:id="rId5"/>
    <p:sldId id="259" r:id="rId6"/>
    <p:sldId id="260"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74" autoAdjust="0"/>
    <p:restoredTop sz="94660"/>
  </p:normalViewPr>
  <p:slideViewPr>
    <p:cSldViewPr snapToGrid="0">
      <p:cViewPr varScale="1">
        <p:scale>
          <a:sx n="114" d="100"/>
          <a:sy n="114" d="100"/>
        </p:scale>
        <p:origin x="43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2/27/2017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2/27/2017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2/27/2017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42A54C80-263E-416B-A8E0-580EDEADCBDC}" type="datetimeFigureOut">
              <a:rPr lang="en-US" dirty="0"/>
              <a:t>2/27/2017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2/27/2017</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2/27/2017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MX" dirty="0"/>
              <a:t>Festival internacional cultural de música</a:t>
            </a:r>
          </a:p>
        </p:txBody>
      </p:sp>
      <p:sp>
        <p:nvSpPr>
          <p:cNvPr id="3" name="Subtítulo 2"/>
          <p:cNvSpPr>
            <a:spLocks noGrp="1"/>
          </p:cNvSpPr>
          <p:nvPr>
            <p:ph type="subTitle" idx="1"/>
          </p:nvPr>
        </p:nvSpPr>
        <p:spPr/>
        <p:txBody>
          <a:bodyPr/>
          <a:lstStyle/>
          <a:p>
            <a:r>
              <a:rPr lang="es-MX" dirty="0"/>
              <a:t>San Luis Potosí, </a:t>
            </a:r>
            <a:r>
              <a:rPr lang="es-MX" dirty="0" err="1"/>
              <a:t>S.L.P</a:t>
            </a:r>
            <a:r>
              <a:rPr lang="es-MX" dirty="0"/>
              <a:t>, México</a:t>
            </a:r>
          </a:p>
        </p:txBody>
      </p:sp>
    </p:spTree>
    <p:extLst>
      <p:ext uri="{BB962C8B-B14F-4D97-AF65-F5344CB8AC3E}">
        <p14:creationId xmlns:p14="http://schemas.microsoft.com/office/powerpoint/2010/main" val="4068687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XVI Festival San Luis</a:t>
            </a:r>
          </a:p>
        </p:txBody>
      </p:sp>
      <p:sp>
        <p:nvSpPr>
          <p:cNvPr id="3" name="Marcador de contenido 2"/>
          <p:cNvSpPr>
            <a:spLocks noGrp="1"/>
          </p:cNvSpPr>
          <p:nvPr>
            <p:ph idx="1"/>
          </p:nvPr>
        </p:nvSpPr>
        <p:spPr/>
        <p:txBody>
          <a:bodyPr/>
          <a:lstStyle/>
          <a:p>
            <a:pPr marL="0" indent="0">
              <a:lnSpc>
                <a:spcPct val="200000"/>
              </a:lnSpc>
              <a:buNone/>
            </a:pPr>
            <a:r>
              <a:rPr lang="es-MX" dirty="0"/>
              <a:t>Este año se llevará a cabo del 06 al 16 de octubre, con la participación de nueve países, 22 grupos de talla internacional, 40 grupos nacionales, 22 grupos locales, más de 600 artistas en escena y el impacto en 28 municipios del estado, en lo que representa una fiesta de los sentidos, un festival que será un punto de encuentro de culturas, donde las artes escénicas tendrán su propia propuesta estética, sin que cada artista, o grupo pierda su identidad.</a:t>
            </a:r>
          </a:p>
        </p:txBody>
      </p:sp>
    </p:spTree>
    <p:extLst>
      <p:ext uri="{BB962C8B-B14F-4D97-AF65-F5344CB8AC3E}">
        <p14:creationId xmlns:p14="http://schemas.microsoft.com/office/powerpoint/2010/main" val="3382146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Calendario de presentaciones</a:t>
            </a:r>
          </a:p>
        </p:txBody>
      </p:sp>
      <p:sp>
        <p:nvSpPr>
          <p:cNvPr id="3" name="Marcador de contenido 2"/>
          <p:cNvSpPr>
            <a:spLocks noGrp="1"/>
          </p:cNvSpPr>
          <p:nvPr>
            <p:ph idx="1"/>
          </p:nvPr>
        </p:nvSpPr>
        <p:spPr/>
        <p:txBody>
          <a:bodyPr/>
          <a:lstStyle/>
          <a:p>
            <a:pPr marL="0" indent="0">
              <a:buNone/>
            </a:pPr>
            <a:endParaRPr lang="es-MX" dirty="0"/>
          </a:p>
        </p:txBody>
      </p:sp>
    </p:spTree>
    <p:extLst>
      <p:ext uri="{BB962C8B-B14F-4D97-AF65-F5344CB8AC3E}">
        <p14:creationId xmlns:p14="http://schemas.microsoft.com/office/powerpoint/2010/main" val="3916914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Inauguración del festival </a:t>
            </a:r>
          </a:p>
        </p:txBody>
      </p:sp>
      <p:pic>
        <p:nvPicPr>
          <p:cNvPr id="1026" name="Picture 2" descr="http://culturaslp.gob.mx/wp-content/uploads/2016/10/EGC9056-copy.jpg"/>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artisticGlass/>
                    </a14:imgEffect>
                  </a14:imgLayer>
                </a14:imgProps>
              </a:ext>
              <a:ext uri="{28A0092B-C50C-407E-A947-70E740481C1C}">
                <a14:useLocalDpi xmlns:a14="http://schemas.microsoft.com/office/drawing/2010/main" val="0"/>
              </a:ext>
            </a:extLst>
          </a:blip>
          <a:srcRect/>
          <a:stretch>
            <a:fillRect/>
          </a:stretch>
        </p:blipFill>
        <p:spPr bwMode="auto">
          <a:xfrm>
            <a:off x="677334" y="2136625"/>
            <a:ext cx="3374549" cy="204955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http://culturaslp.gob.mx/wp-content/uploads/2016/10/EGC8926-cop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6401" y="2136625"/>
            <a:ext cx="6486372" cy="4314509"/>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677334" y="4546833"/>
            <a:ext cx="2441197" cy="369332"/>
          </a:xfrm>
          <a:prstGeom prst="rect">
            <a:avLst/>
          </a:prstGeom>
          <a:noFill/>
        </p:spPr>
        <p:txBody>
          <a:bodyPr wrap="square" rtlCol="0">
            <a:spAutoFit/>
          </a:bodyPr>
          <a:lstStyle/>
          <a:p>
            <a:r>
              <a:rPr lang="es-MX" dirty="0"/>
              <a:t>Galería de imágenes</a:t>
            </a:r>
          </a:p>
        </p:txBody>
      </p:sp>
    </p:spTree>
    <p:extLst>
      <p:ext uri="{BB962C8B-B14F-4D97-AF65-F5344CB8AC3E}">
        <p14:creationId xmlns:p14="http://schemas.microsoft.com/office/powerpoint/2010/main" val="17491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Presentación 1</a:t>
            </a:r>
          </a:p>
        </p:txBody>
      </p:sp>
      <p:sp>
        <p:nvSpPr>
          <p:cNvPr id="3" name="Marcador de contenido 2"/>
          <p:cNvSpPr>
            <a:spLocks noGrp="1"/>
          </p:cNvSpPr>
          <p:nvPr>
            <p:ph idx="1"/>
          </p:nvPr>
        </p:nvSpPr>
        <p:spPr>
          <a:xfrm>
            <a:off x="677334" y="2160590"/>
            <a:ext cx="3139657" cy="1203396"/>
          </a:xfrm>
        </p:spPr>
        <p:txBody>
          <a:bodyPr/>
          <a:lstStyle/>
          <a:p>
            <a:pPr marL="0" indent="0">
              <a:buNone/>
            </a:pPr>
            <a:r>
              <a:rPr lang="es-MX" dirty="0"/>
              <a:t>Plaza de los Fundadores:</a:t>
            </a:r>
          </a:p>
          <a:p>
            <a:pPr marL="0" indent="0">
              <a:buNone/>
            </a:pPr>
            <a:r>
              <a:rPr lang="es-MX" dirty="0"/>
              <a:t>Compañía escénica </a:t>
            </a:r>
            <a:r>
              <a:rPr lang="es-MX" dirty="0" err="1"/>
              <a:t>Epicus</a:t>
            </a:r>
            <a:endParaRPr lang="es-MX" dirty="0"/>
          </a:p>
        </p:txBody>
      </p:sp>
      <p:pic>
        <p:nvPicPr>
          <p:cNvPr id="2050" name="Picture 2" descr="http://culturaslp.gob.mx/wp-content/uploads/2016/10/061016escalinatasdelteatroeyesofsheilayhikuryb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6686" y="2160590"/>
            <a:ext cx="5747657" cy="3812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702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Presentación 2</a:t>
            </a:r>
          </a:p>
        </p:txBody>
      </p:sp>
      <p:sp>
        <p:nvSpPr>
          <p:cNvPr id="3" name="Marcador de contenido 2"/>
          <p:cNvSpPr>
            <a:spLocks noGrp="1"/>
          </p:cNvSpPr>
          <p:nvPr>
            <p:ph idx="1"/>
          </p:nvPr>
        </p:nvSpPr>
        <p:spPr>
          <a:xfrm>
            <a:off x="5536734" y="2160589"/>
            <a:ext cx="3737268" cy="3880773"/>
          </a:xfrm>
        </p:spPr>
        <p:txBody>
          <a:bodyPr/>
          <a:lstStyle/>
          <a:p>
            <a:pPr marL="0" indent="0" fontAlgn="base">
              <a:buNone/>
            </a:pPr>
            <a:r>
              <a:rPr lang="es-MX" dirty="0"/>
              <a:t>Plaza de Armas</a:t>
            </a:r>
          </a:p>
          <a:p>
            <a:pPr marL="0" indent="0" fontAlgn="base">
              <a:buNone/>
            </a:pPr>
            <a:r>
              <a:rPr lang="es-MX" dirty="0"/>
              <a:t>Serenata Banda de Música</a:t>
            </a:r>
          </a:p>
          <a:p>
            <a:pPr marL="0" indent="0">
              <a:buNone/>
            </a:pPr>
            <a:endParaRPr lang="es-MX" dirty="0"/>
          </a:p>
        </p:txBody>
      </p:sp>
      <p:pic>
        <p:nvPicPr>
          <p:cNvPr id="3074" name="Picture 2" descr="http://culturaslp.gob.mx/wp-content/uploads/2016/10/061016escalinatasdelteatroeyesofsheilayhikuryb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334" y="2319715"/>
            <a:ext cx="4816095" cy="3194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471625"/>
      </p:ext>
    </p:extLst>
  </p:cSld>
  <p:clrMapOvr>
    <a:masterClrMapping/>
  </p:clrMapOvr>
</p:sld>
</file>

<file path=ppt/theme/theme1.xml><?xml version="1.0" encoding="utf-8"?>
<a:theme xmlns:a="http://schemas.openxmlformats.org/drawingml/2006/main" name="Faceta">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11</TotalTime>
  <Words>135</Words>
  <Application>Microsoft Office PowerPoint</Application>
  <PresentationFormat>Panorámica</PresentationFormat>
  <Paragraphs>13</Paragraphs>
  <Slides>6</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6</vt:i4>
      </vt:variant>
    </vt:vector>
  </HeadingPairs>
  <TitlesOfParts>
    <vt:vector size="10" baseType="lpstr">
      <vt:lpstr>Arial</vt:lpstr>
      <vt:lpstr>Trebuchet MS</vt:lpstr>
      <vt:lpstr>Wingdings 3</vt:lpstr>
      <vt:lpstr>Faceta</vt:lpstr>
      <vt:lpstr>Festival internacional cultural de música</vt:lpstr>
      <vt:lpstr>XVI Festival San Luis</vt:lpstr>
      <vt:lpstr>Calendario de presentaciones</vt:lpstr>
      <vt:lpstr>Inauguración del festival </vt:lpstr>
      <vt:lpstr>Presentación 1</vt:lpstr>
      <vt:lpstr>Presentación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Festival internacional cultural de música</dc:title>
  <dc:creator>Fernando Javier Vázquez Hernández</dc:creator>
  <cp:lastModifiedBy>Fernando Javier Vázquez Hernández</cp:lastModifiedBy>
  <cp:revision>2</cp:revision>
  <dcterms:created xsi:type="dcterms:W3CDTF">2017-02-27T17:09:43Z</dcterms:created>
  <dcterms:modified xsi:type="dcterms:W3CDTF">2017-02-27T17:21:41Z</dcterms:modified>
</cp:coreProperties>
</file>