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Atenciones</a:t>
            </a:r>
            <a:r>
              <a:rPr lang="es-MX" baseline="0" dirty="0"/>
              <a:t> del año</a:t>
            </a:r>
            <a:endParaRPr lang="es-MX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Teléfono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50</c:v>
                </c:pt>
                <c:pt idx="1">
                  <c:v>80</c:v>
                </c:pt>
                <c:pt idx="2">
                  <c:v>70</c:v>
                </c:pt>
                <c:pt idx="3">
                  <c:v>20</c:v>
                </c:pt>
                <c:pt idx="4">
                  <c:v>25</c:v>
                </c:pt>
                <c:pt idx="5">
                  <c:v>60</c:v>
                </c:pt>
                <c:pt idx="6">
                  <c:v>35</c:v>
                </c:pt>
                <c:pt idx="7">
                  <c:v>29</c:v>
                </c:pt>
                <c:pt idx="8">
                  <c:v>25</c:v>
                </c:pt>
                <c:pt idx="9">
                  <c:v>20</c:v>
                </c:pt>
                <c:pt idx="10">
                  <c:v>35</c:v>
                </c:pt>
                <c:pt idx="1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90-46EE-A3F2-E22D307553A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E-mail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Hoja1!$C$2:$C$13</c:f>
              <c:numCache>
                <c:formatCode>General</c:formatCode>
                <c:ptCount val="12"/>
                <c:pt idx="0">
                  <c:v>100</c:v>
                </c:pt>
                <c:pt idx="1">
                  <c:v>200</c:v>
                </c:pt>
                <c:pt idx="2">
                  <c:v>250</c:v>
                </c:pt>
                <c:pt idx="3">
                  <c:v>300</c:v>
                </c:pt>
                <c:pt idx="4">
                  <c:v>150</c:v>
                </c:pt>
                <c:pt idx="5">
                  <c:v>450</c:v>
                </c:pt>
                <c:pt idx="6">
                  <c:v>460</c:v>
                </c:pt>
                <c:pt idx="7">
                  <c:v>520</c:v>
                </c:pt>
                <c:pt idx="8">
                  <c:v>160</c:v>
                </c:pt>
                <c:pt idx="9">
                  <c:v>150</c:v>
                </c:pt>
                <c:pt idx="10">
                  <c:v>55</c:v>
                </c:pt>
                <c:pt idx="11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90-46EE-A3F2-E22D307553A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Chat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Hoja1!$D$2:$D$13</c:f>
              <c:numCache>
                <c:formatCode>General</c:formatCode>
                <c:ptCount val="12"/>
                <c:pt idx="0">
                  <c:v>400</c:v>
                </c:pt>
                <c:pt idx="1">
                  <c:v>500</c:v>
                </c:pt>
                <c:pt idx="2">
                  <c:v>500</c:v>
                </c:pt>
                <c:pt idx="3">
                  <c:v>450</c:v>
                </c:pt>
                <c:pt idx="4">
                  <c:v>356</c:v>
                </c:pt>
                <c:pt idx="5">
                  <c:v>269</c:v>
                </c:pt>
                <c:pt idx="6">
                  <c:v>256</c:v>
                </c:pt>
                <c:pt idx="7">
                  <c:v>500</c:v>
                </c:pt>
                <c:pt idx="8">
                  <c:v>250</c:v>
                </c:pt>
                <c:pt idx="9">
                  <c:v>700</c:v>
                </c:pt>
                <c:pt idx="10">
                  <c:v>50</c:v>
                </c:pt>
                <c:pt idx="11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90-46EE-A3F2-E22D30755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019216"/>
        <c:axId val="212716952"/>
      </c:lineChart>
      <c:catAx>
        <c:axId val="19001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2716952"/>
        <c:crosses val="autoZero"/>
        <c:auto val="1"/>
        <c:lblAlgn val="ctr"/>
        <c:lblOffset val="100"/>
        <c:noMultiLvlLbl val="0"/>
      </c:catAx>
      <c:valAx>
        <c:axId val="212716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001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Teléfono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50</c:v>
                </c:pt>
                <c:pt idx="1">
                  <c:v>80</c:v>
                </c:pt>
                <c:pt idx="2">
                  <c:v>70</c:v>
                </c:pt>
                <c:pt idx="3">
                  <c:v>20</c:v>
                </c:pt>
                <c:pt idx="4">
                  <c:v>25</c:v>
                </c:pt>
                <c:pt idx="5">
                  <c:v>60</c:v>
                </c:pt>
                <c:pt idx="6">
                  <c:v>35</c:v>
                </c:pt>
                <c:pt idx="7">
                  <c:v>29</c:v>
                </c:pt>
                <c:pt idx="8">
                  <c:v>25</c:v>
                </c:pt>
                <c:pt idx="9">
                  <c:v>20</c:v>
                </c:pt>
                <c:pt idx="10">
                  <c:v>35</c:v>
                </c:pt>
                <c:pt idx="1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4-4756-826B-C5C87559E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446488"/>
        <c:axId val="365447472"/>
      </c:radarChart>
      <c:catAx>
        <c:axId val="365446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5447472"/>
        <c:auto val="1"/>
        <c:lblAlgn val="ctr"/>
        <c:lblOffset val="100"/>
        <c:noMultiLvlLbl val="0"/>
      </c:catAx>
      <c:valAx>
        <c:axId val="36544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5446488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Centro de atención de Tecnología Nacional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Reporte de atenciones anuales</a:t>
            </a:r>
          </a:p>
        </p:txBody>
      </p:sp>
    </p:spTree>
    <p:extLst>
      <p:ext uri="{BB962C8B-B14F-4D97-AF65-F5344CB8AC3E}">
        <p14:creationId xmlns:p14="http://schemas.microsoft.com/office/powerpoint/2010/main" val="416560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Resultados del año 2016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53691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157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Atenciones por teléfono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068833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233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Nuestras instalaciones de alta tecnología</a:t>
            </a:r>
          </a:p>
        </p:txBody>
      </p:sp>
      <p:pic>
        <p:nvPicPr>
          <p:cNvPr id="1026" name="Picture 2" descr="La imagen puede contener: computadora portátil, pantalla e interi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3" y="2230911"/>
            <a:ext cx="3910798" cy="29330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imagen puede contener: 1 persona, sentado y pantall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18" y="2187209"/>
            <a:ext cx="5292090" cy="2976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9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Tabla general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240084"/>
              </p:ext>
            </p:extLst>
          </p:nvPr>
        </p:nvGraphicFramePr>
        <p:xfrm>
          <a:off x="581192" y="1932305"/>
          <a:ext cx="3899369" cy="476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809">
                  <a:extLst>
                    <a:ext uri="{9D8B030D-6E8A-4147-A177-3AD203B41FA5}">
                      <a16:colId xmlns:a16="http://schemas.microsoft.com/office/drawing/2014/main" val="882851776"/>
                    </a:ext>
                  </a:extLst>
                </a:gridCol>
                <a:gridCol w="1068647">
                  <a:extLst>
                    <a:ext uri="{9D8B030D-6E8A-4147-A177-3AD203B41FA5}">
                      <a16:colId xmlns:a16="http://schemas.microsoft.com/office/drawing/2014/main" val="1098847878"/>
                    </a:ext>
                  </a:extLst>
                </a:gridCol>
                <a:gridCol w="801874">
                  <a:extLst>
                    <a:ext uri="{9D8B030D-6E8A-4147-A177-3AD203B41FA5}">
                      <a16:colId xmlns:a16="http://schemas.microsoft.com/office/drawing/2014/main" val="2916392723"/>
                    </a:ext>
                  </a:extLst>
                </a:gridCol>
                <a:gridCol w="612039">
                  <a:extLst>
                    <a:ext uri="{9D8B030D-6E8A-4147-A177-3AD203B41FA5}">
                      <a16:colId xmlns:a16="http://schemas.microsoft.com/office/drawing/2014/main" val="14211518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Mes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Teléfono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E-mail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Chat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12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1590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970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1697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315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050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5693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6573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12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858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868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508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7267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84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Atenciones por E-Mail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256480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</TotalTime>
  <Words>84</Words>
  <Application>Microsoft Office PowerPoint</Application>
  <PresentationFormat>Panorámica</PresentationFormat>
  <Paragraphs>61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Wingdings 2</vt:lpstr>
      <vt:lpstr>Dividendo</vt:lpstr>
      <vt:lpstr>Centro de atención de Tecnología Nacional</vt:lpstr>
      <vt:lpstr>Resultados del año 2016</vt:lpstr>
      <vt:lpstr>Atenciones por teléfono</vt:lpstr>
      <vt:lpstr>Nuestras instalaciones de alta tecnología</vt:lpstr>
      <vt:lpstr>Tabla general</vt:lpstr>
      <vt:lpstr>Atenciones por E-Mail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atención de Tecnología Nacional</dc:title>
  <dc:creator>Fernando Javier Vázquez Hernández</dc:creator>
  <cp:lastModifiedBy>Fernando Javier Vázquez Hernández</cp:lastModifiedBy>
  <cp:revision>3</cp:revision>
  <dcterms:created xsi:type="dcterms:W3CDTF">2017-02-27T20:56:38Z</dcterms:created>
  <dcterms:modified xsi:type="dcterms:W3CDTF">2017-02-27T21:14:01Z</dcterms:modified>
</cp:coreProperties>
</file>