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5C07E-482E-4A85-A2A8-99AC6FF018B9}" type="datetimeFigureOut">
              <a:rPr lang="es-MX" smtClean="0"/>
              <a:t>18/08/2016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6903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6903"/>
            <a:ext cx="2984500" cy="501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6C812-F0F7-4EE7-A71E-4F8593D3CA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830815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F87536F4-1948-4F2D-83DF-73768219F6C3}" type="datetimeFigureOut">
              <a:rPr lang="es-MX" smtClean="0"/>
              <a:t>18/08/2016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1" cy="501015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B18A9DAF-64E4-460A-B913-497FD7F8F2F1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667380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9DAF-64E4-460A-B913-497FD7F8F2F1}" type="slidenum">
              <a:rPr lang="es-MX" smtClean="0"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515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A9DAF-64E4-460A-B913-497FD7F8F2F1}" type="slidenum">
              <a:rPr lang="es-MX" smtClean="0"/>
              <a:t>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 Oscar Miguel Rodríguez</a:t>
            </a:r>
            <a:endParaRPr lang="es-MX" dirty="0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0847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F8387-940A-4A13-AB0E-BD25220F9DA1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60DF1-C14B-4DAB-B146-F5910B927747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695D77-50AD-4F10-8959-A029088BED5B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A0CAFC-54A6-40BE-ACFE-B106CF73950C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4B14A2-ECD7-4D1F-AD29-C818460567FD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F4A971-F153-4EA4-8B3B-F769FB1D1EFA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5654EA-4BEE-462C-9718-8DD77C8FB91E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6CA454-3335-4C53-901C-7DFC8F271FAC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92A734-D65F-4439-8996-6B3DD9DA710F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55D75A-BDB2-4F77-B7B9-56DF5876FB68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5F88E2-3BAF-4C23-AB05-88821B6C5DBF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F54AB9-8A78-41A9-A1F7-D85A0D501A93}" type="datetime1">
              <a:rPr lang="es-MX" smtClean="0"/>
              <a:t>18/08/2016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s-MX" dirty="0" smtClean="0"/>
              <a:t>Prof.Oscar Miguel Rodríguez</a:t>
            </a:r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BAD8E7F-CB47-411E-915F-2ABA65623149}" type="slidenum">
              <a:rPr lang="es-MX" smtClean="0"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youtube.com/watch?v=zoxYI_ebifg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youtube.com/watch?v=yTeDKZxJeR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youtube.com/watch?v=ZFQrdl6BmPQ" TargetMode="External"/><Relationship Id="rId4" Type="http://schemas.openxmlformats.org/officeDocument/2006/relationships/hyperlink" Target="https://www.youtube.com/watch?v=ZcLZZ3LKdd0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www.youtube.com/watch?v=xsVR3fdnqzw" TargetMode="External"/><Relationship Id="rId7" Type="http://schemas.openxmlformats.org/officeDocument/2006/relationships/image" Target="../media/image6.gif"/><Relationship Id="rId2" Type="http://schemas.openxmlformats.org/officeDocument/2006/relationships/hyperlink" Target="https://www.youtube.com/watch?v=_nL9mVwsXE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pvzU9DRHvvg" TargetMode="External"/><Relationship Id="rId11" Type="http://schemas.openxmlformats.org/officeDocument/2006/relationships/image" Target="../media/image10.png"/><Relationship Id="rId5" Type="http://schemas.openxmlformats.org/officeDocument/2006/relationships/hyperlink" Target="https://www.youtube.com/watch?v=Nr4MYFdtHPs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s://www.youtube.com/watch?v=AvH2mrAVT2M" TargetMode="Externa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9JILw0HCs" TargetMode="External"/><Relationship Id="rId7" Type="http://schemas.openxmlformats.org/officeDocument/2006/relationships/image" Target="../media/image13.jpeg"/><Relationship Id="rId2" Type="http://schemas.openxmlformats.org/officeDocument/2006/relationships/hyperlink" Target="https://www.youtube.com/watch?v=kiYKcpRgMD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hyperlink" Target="https://www.youtube.com/watch?v=RaCBHlkeaPQ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1975104"/>
          </a:xfrm>
        </p:spPr>
        <p:txBody>
          <a:bodyPr/>
          <a:lstStyle/>
          <a:p>
            <a:pPr algn="ctr"/>
            <a:r>
              <a:rPr lang="es-MX" sz="4800" cap="none" dirty="0" smtClean="0"/>
              <a:t>ESTRATEGIAS </a:t>
            </a:r>
            <a:r>
              <a:rPr lang="es-MX" sz="4800" dirty="0" smtClean="0"/>
              <a:t>Didácticas Innovadoras</a:t>
            </a:r>
            <a:endParaRPr lang="es-MX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772400" cy="1584176"/>
          </a:xfrm>
        </p:spPr>
        <p:txBody>
          <a:bodyPr/>
          <a:lstStyle/>
          <a:p>
            <a:pPr marL="0" lvl="3"/>
            <a:r>
              <a:rPr lang="es-MX" dirty="0" smtClean="0"/>
              <a:t> </a:t>
            </a:r>
            <a:r>
              <a:rPr lang="es-MX" sz="3600" b="1" dirty="0" smtClean="0"/>
              <a:t>Usuario y contraseña</a:t>
            </a:r>
          </a:p>
          <a:p>
            <a:pPr algn="ctr"/>
            <a:r>
              <a:rPr lang="es-MX" sz="3600" b="1" dirty="0" smtClean="0"/>
              <a:t>Correo y Facebook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425207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sz="3800" b="1" dirty="0"/>
              <a:t>EMAZE</a:t>
            </a:r>
            <a:r>
              <a:rPr lang="es-MX" dirty="0" smtClean="0"/>
              <a:t>	(Presentaciones en Línea)</a:t>
            </a:r>
          </a:p>
          <a:p>
            <a:pPr lvl="1" algn="just"/>
            <a:r>
              <a:rPr lang="es-MX" sz="3100" dirty="0">
                <a:hlinkClick r:id="rId2"/>
              </a:rPr>
              <a:t>https://www.youtube.com/watch?v=yTeDKZxJeRw</a:t>
            </a:r>
            <a:endParaRPr lang="es-MX" sz="3100" dirty="0"/>
          </a:p>
          <a:p>
            <a:pPr marL="457200" lvl="1" indent="0" algn="just">
              <a:buNone/>
            </a:pPr>
            <a:endParaRPr lang="es-MX" dirty="0" smtClean="0"/>
          </a:p>
          <a:p>
            <a:pPr algn="just"/>
            <a:r>
              <a:rPr lang="es-MX" sz="3800" b="1" dirty="0"/>
              <a:t>SLIDESHARE</a:t>
            </a:r>
            <a:r>
              <a:rPr lang="es-MX" b="1" dirty="0"/>
              <a:t> </a:t>
            </a:r>
            <a:r>
              <a:rPr lang="es-MX" dirty="0" smtClean="0"/>
              <a:t>(Subir a la Web presentaciones</a:t>
            </a:r>
            <a:r>
              <a:rPr lang="es-MX" dirty="0"/>
              <a:t>, infografías, </a:t>
            </a:r>
            <a:r>
              <a:rPr lang="es-MX" dirty="0" smtClean="0"/>
              <a:t>documentos)</a:t>
            </a:r>
          </a:p>
          <a:p>
            <a:pPr lvl="1" algn="just"/>
            <a:r>
              <a:rPr lang="es-MX" sz="3100" dirty="0">
                <a:hlinkClick r:id="rId3"/>
              </a:rPr>
              <a:t>https://www.youtube.com/watch?v=zoxYI_ebifg</a:t>
            </a:r>
            <a:endParaRPr lang="es-MX" sz="3100" dirty="0"/>
          </a:p>
          <a:p>
            <a:pPr lvl="1" algn="just"/>
            <a:endParaRPr lang="es-MX" dirty="0" smtClean="0"/>
          </a:p>
          <a:p>
            <a:pPr algn="just"/>
            <a:r>
              <a:rPr lang="es-MX" sz="3800" b="1" dirty="0"/>
              <a:t>EDPUZZLE</a:t>
            </a:r>
            <a:r>
              <a:rPr lang="es-MX" b="1" dirty="0"/>
              <a:t> </a:t>
            </a:r>
            <a:r>
              <a:rPr lang="es-MX" dirty="0" smtClean="0"/>
              <a:t> (Editores de Video «Audio»)</a:t>
            </a:r>
          </a:p>
          <a:p>
            <a:pPr lvl="1" algn="just"/>
            <a:r>
              <a:rPr lang="es-MX" sz="3100" dirty="0">
                <a:hlinkClick r:id="rId4"/>
              </a:rPr>
              <a:t>https://www.youtube.com/watch?v=ZcLZZ3LKdd0</a:t>
            </a:r>
            <a:endParaRPr lang="es-MX" sz="3100" dirty="0"/>
          </a:p>
          <a:p>
            <a:pPr lvl="2" algn="just"/>
            <a:r>
              <a:rPr lang="es-MX" dirty="0" smtClean="0"/>
              <a:t>Categorías de Profesor y Alumno (Tareas, Exámenes)</a:t>
            </a:r>
          </a:p>
          <a:p>
            <a:pPr lvl="3" algn="just"/>
            <a:r>
              <a:rPr lang="es-MX" dirty="0" smtClean="0"/>
              <a:t>Organización de grupos</a:t>
            </a:r>
          </a:p>
          <a:p>
            <a:pPr algn="just"/>
            <a:r>
              <a:rPr lang="es-MX" sz="3800" b="1" dirty="0"/>
              <a:t>VOICETHREAD </a:t>
            </a:r>
            <a:r>
              <a:rPr lang="es-MX" sz="3100" dirty="0"/>
              <a:t>(Agregar Notas a un video «Audio</a:t>
            </a:r>
            <a:r>
              <a:rPr lang="es-MX" sz="3100" dirty="0" smtClean="0"/>
              <a:t>»)</a:t>
            </a:r>
          </a:p>
          <a:p>
            <a:pPr lvl="1" algn="just"/>
            <a:r>
              <a:rPr lang="es-MX" sz="3100" dirty="0">
                <a:hlinkClick r:id="rId5"/>
              </a:rPr>
              <a:t>https://www.youtube.com/watch?v=ZFQrdl6BmPQ</a:t>
            </a:r>
            <a:endParaRPr lang="es-MX" sz="3100" dirty="0"/>
          </a:p>
          <a:p>
            <a:pPr marL="1371600" lvl="3" indent="0" algn="just">
              <a:buNone/>
            </a:pPr>
            <a:endParaRPr lang="es-MX" dirty="0" smtClean="0"/>
          </a:p>
          <a:p>
            <a:pPr lvl="1" algn="just"/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Prof.Oscar Miguel Rodríguez</a:t>
            </a:r>
            <a:endParaRPr lang="es-MX" dirty="0"/>
          </a:p>
        </p:txBody>
      </p:sp>
      <p:pic>
        <p:nvPicPr>
          <p:cNvPr id="1026" name="Picture 2" descr="https://static2.emaze.com/wp-content/uploads/2015/01/emaze-logo200-2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12738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.embed.ly/providers/logos/slideshare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25998" r="72243" b="32184"/>
          <a:stretch/>
        </p:blipFill>
        <p:spPr bwMode="auto">
          <a:xfrm>
            <a:off x="7949827" y="2370578"/>
            <a:ext cx="662233" cy="89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https://edpuzzle.com/images/edpuzzl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6" name="AutoShape 8" descr="https://edpuzzle.com/images/edpuzzle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7" name="AutoShape 10" descr="https://edpuzzle.com/images/edpuzzle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sp>
        <p:nvSpPr>
          <p:cNvPr id="8" name="AutoShape 12" descr="https://edpuzzle.com/images/edpuzzle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dirty="0"/>
          </a:p>
        </p:txBody>
      </p:sp>
      <p:pic>
        <p:nvPicPr>
          <p:cNvPr id="1038" name="Picture 14" descr="http://cursus.edu/media/image/24078_EDpuzzle.png"/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329"/>
          <a:stretch/>
        </p:blipFill>
        <p:spPr bwMode="auto">
          <a:xfrm>
            <a:off x="8128852" y="4077072"/>
            <a:ext cx="885795" cy="9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technology.wfu.edu/wp-content/uploads/2014/01/VoiceThread-Logo_2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943" y="5877272"/>
            <a:ext cx="793152" cy="7931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71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sz="3100" b="1" dirty="0"/>
              <a:t>CAMTASIA</a:t>
            </a:r>
            <a:r>
              <a:rPr lang="es-MX" b="1" dirty="0" smtClean="0"/>
              <a:t>	</a:t>
            </a:r>
            <a:r>
              <a:rPr lang="es-MX" sz="2400" dirty="0"/>
              <a:t>(Crear desde el escritorio o editar videos</a:t>
            </a:r>
            <a:r>
              <a:rPr lang="es-MX" sz="2700" dirty="0"/>
              <a:t>)</a:t>
            </a:r>
          </a:p>
          <a:p>
            <a:pPr lvl="1" algn="just"/>
            <a:r>
              <a:rPr lang="es-MX" b="1" dirty="0"/>
              <a:t>	</a:t>
            </a:r>
            <a:r>
              <a:rPr lang="es-MX" sz="2600" dirty="0">
                <a:hlinkClick r:id="rId2"/>
              </a:rPr>
              <a:t>https://www.youtube.com/watch?v=_nL9mVwsXEU</a:t>
            </a:r>
            <a:endParaRPr lang="es-MX" sz="2600" dirty="0"/>
          </a:p>
          <a:p>
            <a:pPr algn="just"/>
            <a:r>
              <a:rPr lang="es-MX" sz="3100" b="1" dirty="0"/>
              <a:t>ISSUU</a:t>
            </a:r>
            <a:r>
              <a:rPr lang="es-MX" dirty="0" smtClean="0"/>
              <a:t>	</a:t>
            </a:r>
            <a:r>
              <a:rPr lang="es-MX" sz="2400" dirty="0"/>
              <a:t>(Revista digital para redes</a:t>
            </a:r>
            <a:r>
              <a:rPr lang="es-MX" dirty="0" smtClean="0"/>
              <a:t>)</a:t>
            </a:r>
          </a:p>
          <a:p>
            <a:pPr lvl="1" algn="just"/>
            <a:r>
              <a:rPr lang="es-MX" sz="2600" dirty="0">
                <a:hlinkClick r:id="rId3"/>
              </a:rPr>
              <a:t>https://</a:t>
            </a:r>
            <a:r>
              <a:rPr lang="es-MX" sz="2600" dirty="0" smtClean="0">
                <a:hlinkClick r:id="rId3"/>
              </a:rPr>
              <a:t>www.youtube.com/watch?v=xsVR3fdnqzw</a:t>
            </a:r>
            <a:endParaRPr lang="es-MX" b="1" dirty="0" smtClean="0"/>
          </a:p>
          <a:p>
            <a:pPr algn="just"/>
            <a:r>
              <a:rPr lang="es-MX" sz="3100" b="1" dirty="0"/>
              <a:t>ARTICULATE </a:t>
            </a:r>
            <a:r>
              <a:rPr lang="es-MX" sz="3100" b="1" dirty="0"/>
              <a:t>QUIZMAKER</a:t>
            </a:r>
            <a:r>
              <a:rPr lang="es-MX" b="1" dirty="0" smtClean="0"/>
              <a:t> </a:t>
            </a:r>
            <a:r>
              <a:rPr lang="es-MX" sz="2400" dirty="0"/>
              <a:t>(Crear exámenes interactivos)</a:t>
            </a:r>
          </a:p>
          <a:p>
            <a:pPr lvl="1" algn="just"/>
            <a:r>
              <a:rPr lang="es-MX" sz="2600" dirty="0">
                <a:hlinkClick r:id="rId4"/>
              </a:rPr>
              <a:t>https://www.youtube.com/watch?v=AvH2mrAVT2M</a:t>
            </a:r>
            <a:endParaRPr lang="es-MX" sz="2600" dirty="0"/>
          </a:p>
          <a:p>
            <a:pPr algn="just"/>
            <a:r>
              <a:rPr lang="es-MX" sz="3100" b="1" dirty="0"/>
              <a:t>Google Drive</a:t>
            </a:r>
          </a:p>
          <a:p>
            <a:pPr lvl="1" algn="just"/>
            <a:r>
              <a:rPr lang="es-MX" sz="2000" dirty="0" smtClean="0"/>
              <a:t>crear </a:t>
            </a:r>
            <a:r>
              <a:rPr lang="es-MX" sz="2000" dirty="0"/>
              <a:t>un examen tipo test y corregirlo de una manera rápida y sencilla utilizando los formularios de Google Drive</a:t>
            </a:r>
            <a:r>
              <a:rPr lang="es-MX" sz="2000" dirty="0" smtClean="0"/>
              <a:t>.</a:t>
            </a:r>
          </a:p>
          <a:p>
            <a:pPr lvl="1" algn="just"/>
            <a:r>
              <a:rPr lang="es-MX" dirty="0">
                <a:hlinkClick r:id="rId5"/>
              </a:rPr>
              <a:t>https://</a:t>
            </a:r>
            <a:r>
              <a:rPr lang="es-MX" dirty="0">
                <a:hlinkClick r:id="rId5"/>
              </a:rPr>
              <a:t>www.youtube.com/watch?v=Nr4MYFdtHPs</a:t>
            </a:r>
            <a:endParaRPr lang="es-MX" dirty="0"/>
          </a:p>
          <a:p>
            <a:pPr algn="just"/>
            <a:r>
              <a:rPr lang="es-MX" sz="3100" b="1" dirty="0"/>
              <a:t>PIXLR</a:t>
            </a:r>
            <a:r>
              <a:rPr lang="es-MX" dirty="0" smtClean="0"/>
              <a:t> </a:t>
            </a:r>
            <a:r>
              <a:rPr lang="es-MX" sz="2400" dirty="0"/>
              <a:t>(Editor de Imágenes)</a:t>
            </a:r>
          </a:p>
          <a:p>
            <a:pPr lvl="1" algn="just"/>
            <a:r>
              <a:rPr lang="es-MX" dirty="0">
                <a:hlinkClick r:id="rId6"/>
              </a:rPr>
              <a:t>https://www.youtube.com/watch?v=pvzU9DRHvvg</a:t>
            </a:r>
            <a:endParaRPr lang="es-MX" dirty="0"/>
          </a:p>
          <a:p>
            <a:pPr marL="457200" lvl="1" indent="0" algn="just">
              <a:buNone/>
            </a:pPr>
            <a:endParaRPr lang="es-MX" dirty="0" smtClean="0"/>
          </a:p>
          <a:p>
            <a:pPr lvl="1" algn="just"/>
            <a:endParaRPr lang="es-MX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Prof.Oscar Miguel Rodríguez</a:t>
            </a:r>
            <a:endParaRPr lang="es-MX" dirty="0"/>
          </a:p>
        </p:txBody>
      </p:sp>
      <p:pic>
        <p:nvPicPr>
          <p:cNvPr id="2050" name="Picture 2" descr="https://2.bp.blogspot.com/_myyyIJEN5wM/SxCrHw-8O_I/AAAAAAAAAKI/dM555tq1xQ0/s400/Camtasia+Studio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49" y="21616"/>
            <a:ext cx="1151528" cy="765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2.bp.blogspot.com/-Uhy1WUoMR7c/T0QG0j7BdxI/AAAAAAAAEzI/Rk88FX2dmfA/s1600/Issuu_icon.pn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957" y="1484820"/>
            <a:ext cx="836712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articulate.com/images/misc/fb_articulat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063" y="2852936"/>
            <a:ext cx="952500" cy="952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www.google.com/intl/es-419/drive/images/drive/logo-drive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716" y="4509120"/>
            <a:ext cx="849874" cy="74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lh3.ggpht.com/r3DNdOpCTlqOpWTSceAX5XSDHD0vM9WwAjOmwmFFAom15XKbXBdlWVIctyYtecpnnA=w30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063" y="5733256"/>
            <a:ext cx="990130" cy="99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08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algn="just"/>
            <a:r>
              <a:rPr lang="es-MX" b="1" dirty="0" smtClean="0"/>
              <a:t>KHANACADEMEMY</a:t>
            </a:r>
            <a:r>
              <a:rPr lang="es-MX" dirty="0" smtClean="0"/>
              <a:t> </a:t>
            </a:r>
            <a:r>
              <a:rPr lang="es-MX" sz="2200" dirty="0"/>
              <a:t>(Ejercicios de práctica, videos instructivos y un panel de aprendizaje personalizado que permite a los alumnos aprender a su propio ritmo, dentro y fuera del salón de clases)</a:t>
            </a:r>
          </a:p>
          <a:p>
            <a:pPr lvl="1" algn="just"/>
            <a:r>
              <a:rPr lang="es-MX" sz="2400" dirty="0">
                <a:hlinkClick r:id="rId2"/>
              </a:rPr>
              <a:t>https://www.youtube.com/watch?v=kiYKcpRgMDk</a:t>
            </a:r>
            <a:endParaRPr lang="es-MX" sz="2400" dirty="0"/>
          </a:p>
          <a:p>
            <a:pPr algn="just"/>
            <a:r>
              <a:rPr lang="es-MX" b="1" dirty="0"/>
              <a:t>EDMODO</a:t>
            </a:r>
            <a:r>
              <a:rPr lang="es-MX" sz="2200" b="1" dirty="0" smtClean="0"/>
              <a:t> </a:t>
            </a:r>
            <a:r>
              <a:rPr lang="es-MX" sz="2200" dirty="0" smtClean="0"/>
              <a:t>(Es para </a:t>
            </a:r>
            <a:r>
              <a:rPr lang="es-MX" sz="2200" dirty="0"/>
              <a:t>crear una cuenta de profesor, crear un grupo y conocer las principales </a:t>
            </a:r>
            <a:r>
              <a:rPr lang="es-MX" sz="2200" dirty="0" smtClean="0"/>
              <a:t>herramientas)</a:t>
            </a:r>
          </a:p>
          <a:p>
            <a:pPr lvl="1" algn="just"/>
            <a:r>
              <a:rPr lang="es-MX" sz="2400" dirty="0">
                <a:hlinkClick r:id="rId3"/>
              </a:rPr>
              <a:t>https://www.youtube.com/watch?v=NT9JILw0HCs</a:t>
            </a:r>
            <a:endParaRPr lang="es-MX" sz="2400" dirty="0"/>
          </a:p>
          <a:p>
            <a:pPr algn="just"/>
            <a:r>
              <a:rPr lang="es-MX" b="1" dirty="0"/>
              <a:t>MOODLE</a:t>
            </a:r>
            <a:r>
              <a:rPr lang="es-MX" sz="2200" b="1" dirty="0" smtClean="0"/>
              <a:t> </a:t>
            </a:r>
            <a:r>
              <a:rPr lang="es-MX" sz="2200" dirty="0"/>
              <a:t>(Es una aplicación web de tipo Ambiente Educativo Virtual, un sistema de gestión de cursos, de distribución libre, que ayuda a los educadores a crear comunidades de aprendizaje en línea)</a:t>
            </a:r>
            <a:r>
              <a:rPr lang="es-MX" dirty="0"/>
              <a:t> </a:t>
            </a:r>
            <a:endParaRPr lang="es-MX" dirty="0" smtClean="0"/>
          </a:p>
          <a:p>
            <a:pPr lvl="1" algn="just"/>
            <a:r>
              <a:rPr lang="es-MX" sz="2400" dirty="0" smtClean="0">
                <a:hlinkClick r:id="rId4"/>
              </a:rPr>
              <a:t>https://www.youtube.com/watch?v=RaCBHlkeaPQ</a:t>
            </a:r>
            <a:endParaRPr lang="es-MX" sz="2400" dirty="0" smtClean="0"/>
          </a:p>
          <a:p>
            <a:pPr lvl="1" algn="just"/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Prof.Oscar Miguel Rodríguez</a:t>
            </a:r>
            <a:endParaRPr lang="es-MX" dirty="0"/>
          </a:p>
        </p:txBody>
      </p:sp>
      <p:pic>
        <p:nvPicPr>
          <p:cNvPr id="3074" name="Picture 2" descr="https://cdn.kastatic.org/images/khan-logo-vertical-transparent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71"/>
          <a:stretch/>
        </p:blipFill>
        <p:spPr bwMode="auto">
          <a:xfrm>
            <a:off x="7884368" y="1700808"/>
            <a:ext cx="1135180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assets.edmodo.com/one-eye/logo-399ddebc778ff29528391aff784afedf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75" y="2822709"/>
            <a:ext cx="1398379" cy="139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moodle.org/pluginfile.php/136/mod_forum/attachment/1195370/m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5" t="7359" r="6086" b="5256"/>
          <a:stretch/>
        </p:blipFill>
        <p:spPr bwMode="auto">
          <a:xfrm>
            <a:off x="7967836" y="5301208"/>
            <a:ext cx="1051712" cy="103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12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Asignatura:</a:t>
            </a:r>
            <a:br>
              <a:rPr lang="es-MX" dirty="0" smtClean="0"/>
            </a:br>
            <a:r>
              <a:rPr lang="es-MX" dirty="0" smtClean="0"/>
              <a:t>Tema o Subtema:</a:t>
            </a:r>
            <a:endParaRPr lang="es-MX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728472"/>
              </p:ext>
            </p:extLst>
          </p:nvPr>
        </p:nvGraphicFramePr>
        <p:xfrm>
          <a:off x="899592" y="2780928"/>
          <a:ext cx="7772400" cy="27686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65312"/>
                <a:gridCol w="1008112"/>
                <a:gridCol w="1224136"/>
                <a:gridCol w="1368152"/>
                <a:gridCol w="1368152"/>
                <a:gridCol w="1738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Objetivo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Material para Casa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Producto</a:t>
                      </a:r>
                      <a:endParaRPr lang="es-MX" baseline="0" dirty="0" smtClean="0"/>
                    </a:p>
                    <a:p>
                      <a:pPr algn="ctr"/>
                      <a:r>
                        <a:rPr lang="es-MX" baseline="0" dirty="0" smtClean="0"/>
                        <a:t>Elaborado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Donde</a:t>
                      </a:r>
                      <a:r>
                        <a:rPr lang="es-MX" baseline="0" dirty="0" smtClean="0"/>
                        <a:t> lo Almacenaré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Actividad</a:t>
                      </a:r>
                      <a:r>
                        <a:rPr lang="es-MX" baseline="0" dirty="0" smtClean="0"/>
                        <a:t> de Clase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Evaluación del Aprendizaje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Prof.Oscar Miguel Rodríguez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7791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168</TotalTime>
  <Words>147</Words>
  <Application>Microsoft Office PowerPoint</Application>
  <PresentationFormat>Presentación en pantalla (4:3)</PresentationFormat>
  <Paragraphs>48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Metro</vt:lpstr>
      <vt:lpstr>ESTRATEGIAS Didácticas Innovadoras</vt:lpstr>
      <vt:lpstr>Presentación de PowerPoint</vt:lpstr>
      <vt:lpstr>Presentación de PowerPoint</vt:lpstr>
      <vt:lpstr>Presentación de PowerPoint</vt:lpstr>
      <vt:lpstr>Asignatura: Tema o Subtema: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Didácticas Innovadoras</dc:title>
  <dc:creator>.Usuario</dc:creator>
  <cp:lastModifiedBy>.Usuario</cp:lastModifiedBy>
  <cp:revision>18</cp:revision>
  <cp:lastPrinted>2016-08-19T03:02:59Z</cp:lastPrinted>
  <dcterms:created xsi:type="dcterms:W3CDTF">2016-08-19T00:14:53Z</dcterms:created>
  <dcterms:modified xsi:type="dcterms:W3CDTF">2016-08-19T03:03:01Z</dcterms:modified>
</cp:coreProperties>
</file>