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4" autoAdjust="0"/>
    <p:restoredTop sz="94709" autoAdjust="0"/>
  </p:normalViewPr>
  <p:slideViewPr>
    <p:cSldViewPr>
      <p:cViewPr>
        <p:scale>
          <a:sx n="65" d="100"/>
          <a:sy n="65" d="100"/>
        </p:scale>
        <p:origin x="-1542" y="-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4D9C97F0-9B05-4FB7-8B40-BEA4020DB9ED}" type="datetimeFigureOut">
              <a:rPr lang="es-ES" smtClean="0"/>
              <a:pPr/>
              <a:t>19/03/2011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55DCB95D-DBE4-4AE6-A27B-E190E39AF40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5301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F8D4CFA-4E1F-4D48-A945-45A01355D90D}" type="datetime4">
              <a:rPr lang="en-US" smtClean="0"/>
              <a:pPr/>
              <a:t>March 19, 2011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DC47805-02BB-4430-9742-2E6EF5712E0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41AE4-E844-4CBC-89FB-6A672A8A9699}" type="datetime4">
              <a:rPr lang="en-US" smtClean="0"/>
              <a:pPr/>
              <a:t>March 19, 2011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7805-02BB-4430-9742-2E6EF5712E0D}" type="slidenum">
              <a:rPr lang="en-US" smtClean="0">
                <a:solidFill>
                  <a:schemeClr val="tx1">
                    <a:shade val="50000"/>
                  </a:schemeClr>
                </a:solidFill>
              </a:rPr>
              <a:pPr/>
              <a:t>‹Nº›</a:t>
            </a:fld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41AE4-E844-4CBC-89FB-6A672A8A9699}" type="datetime4">
              <a:rPr lang="en-US" smtClean="0"/>
              <a:pPr/>
              <a:t>March 19, 2011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7805-02BB-4430-9742-2E6EF5712E0D}" type="slidenum">
              <a:rPr lang="en-US" smtClean="0">
                <a:solidFill>
                  <a:schemeClr val="tx1">
                    <a:shade val="50000"/>
                  </a:schemeClr>
                </a:solidFill>
              </a:rPr>
              <a:pPr/>
              <a:t>‹Nº›</a:t>
            </a:fld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F25E40-004B-4742-AA39-C692FF932A4B}" type="datetime4">
              <a:rPr lang="en-US" smtClean="0"/>
              <a:pPr/>
              <a:t>March 19, 2011</a:t>
            </a:fld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4D0CC64-D2ED-4588-B9CA-7ED6A4ED60D7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7287172-665A-4BA6-8D18-FA8612679C23}" type="datetime4">
              <a:rPr lang="en-US" smtClean="0"/>
              <a:pPr/>
              <a:t>March 19, 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4D0CC64-D2ED-4588-B9CA-7ED6A4ED60D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019D6-001D-45C3-B9E1-761F83FEA36D}" type="datetime4">
              <a:rPr lang="en-US" smtClean="0"/>
              <a:pPr/>
              <a:t>March 19, 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0CC64-D2ED-4588-B9CA-7ED6A4ED60D7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B13C-5987-460E-8553-BB0B0FA58197}" type="datetime4">
              <a:rPr lang="en-US" smtClean="0"/>
              <a:pPr/>
              <a:t>March 19, 2011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0CC64-D2ED-4588-B9CA-7ED6A4ED60D7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479CC4-3BB5-4CD1-9B16-AFCB8AE49B10}" type="datetime4">
              <a:rPr lang="en-US" smtClean="0"/>
              <a:pPr/>
              <a:t>March 19, 2011</a:t>
            </a:fld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4D0CC64-D2ED-4588-B9CA-7ED6A4ED60D7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2552A-DADA-4692-ACDF-758CD6C18EA0}" type="datetime4">
              <a:rPr lang="en-US" smtClean="0"/>
              <a:pPr/>
              <a:t>March 19, 2011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0CC64-D2ED-4588-B9CA-7ED6A4ED60D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0DA8A59-2D16-4E2D-8AB6-6D54A7B41B8A}" type="datetime4">
              <a:rPr lang="en-US" smtClean="0"/>
              <a:pPr/>
              <a:t>March 19, 2011</a:t>
            </a:fld>
            <a:endParaRPr lang="en-U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4D0CC64-D2ED-4588-B9CA-7ED6A4ED60D7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0ECFD29-C344-4447-AE39-FDC2CDE4CE87}" type="datetime4">
              <a:rPr lang="en-US" smtClean="0"/>
              <a:pPr/>
              <a:t>March 19, 2011</a:t>
            </a:fld>
            <a:endParaRPr lang="en-U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4D0CC64-D2ED-4588-B9CA-7ED6A4ED60D7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1841AE4-E844-4CBC-89FB-6A672A8A9699}" type="datetime4">
              <a:rPr lang="en-US" smtClean="0"/>
              <a:pPr/>
              <a:t>March 19, 2011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DC47805-02BB-4430-9742-2E6EF5712E0D}" type="slidenum">
              <a:rPr lang="en-US" smtClean="0">
                <a:solidFill>
                  <a:schemeClr val="tx1">
                    <a:shade val="50000"/>
                  </a:schemeClr>
                </a:solidFill>
              </a:rPr>
              <a:pPr/>
              <a:t>‹Nº›</a:t>
            </a:fld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"/>
          <p:cNvSpPr>
            <a:spLocks noGrp="1"/>
          </p:cNvSpPr>
          <p:nvPr>
            <p:ph type="ctrTitle"/>
          </p:nvPr>
        </p:nvSpPr>
        <p:spPr>
          <a:xfrm>
            <a:off x="428596" y="1357298"/>
            <a:ext cx="8229600" cy="1828800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MX" dirty="0" smtClean="0">
                <a:ln/>
                <a:solidFill>
                  <a:schemeClr val="accent1"/>
                </a:solidFill>
                <a:effectLst/>
              </a:rPr>
              <a:t>Caperucita roja y el lobo feroz</a:t>
            </a:r>
            <a:endParaRPr lang="es-ES" dirty="0">
              <a:ln/>
              <a:solidFill>
                <a:schemeClr val="accent1"/>
              </a:solidFill>
              <a:effectLst/>
            </a:endParaRPr>
          </a:p>
        </p:txBody>
      </p:sp>
      <p:sp>
        <p:nvSpPr>
          <p:cNvPr id="15" name="14 Rectáng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s-ES" sz="2000" dirty="0" smtClean="0"/>
              <a:t>Charles </a:t>
            </a:r>
            <a:r>
              <a:rPr lang="es-ES" sz="2000" dirty="0" err="1" smtClean="0"/>
              <a:t>Perrault</a:t>
            </a:r>
            <a:r>
              <a:rPr lang="es-ES" sz="2000" dirty="0" smtClean="0"/>
              <a:t> </a:t>
            </a:r>
            <a:endParaRPr lang="es-MX" sz="1600" dirty="0" smtClean="0"/>
          </a:p>
          <a:p>
            <a:pPr lvl="1" algn="r"/>
            <a:endParaRPr lang="es-MX" sz="2000" dirty="0" smtClean="0"/>
          </a:p>
          <a:p>
            <a:endParaRPr lang="es-ES" sz="2000" dirty="0"/>
          </a:p>
        </p:txBody>
      </p:sp>
    </p:spTree>
  </p:cSld>
  <p:clrMapOvr>
    <a:masterClrMapping/>
  </p:clrMapOvr>
  <p:transition spd="med" advTm="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s-MX" spc="100" dirty="0" smtClean="0">
                <a:ln w="18000">
                  <a:solidFill>
                    <a:schemeClr val="accent1">
                      <a:satMod val="200000"/>
                      <a:tint val="75000"/>
                    </a:schemeClr>
                  </a:solidFill>
                  <a:prstDash val="solid"/>
                </a:ln>
                <a:solidFill>
                  <a:schemeClr val="accent1">
                    <a:satMod val="250000"/>
                    <a:tint val="100000"/>
                    <a:alpha val="5500"/>
                  </a:schemeClr>
                </a:solidFill>
                <a:effectLst>
                  <a:outerShdw blurRad="25350" dist="25350" dir="16020000" algn="tl">
                    <a:schemeClr val="accent1">
                      <a:shade val="5000"/>
                      <a:satMod val="200000"/>
                      <a:alpha val="70000"/>
                    </a:schemeClr>
                  </a:outerShdw>
                </a:effectLst>
              </a:rPr>
              <a:t>Érase </a:t>
            </a:r>
            <a:r>
              <a:rPr lang="es-MX" spc="100" dirty="0" smtClean="0">
                <a:ln w="18000">
                  <a:solidFill>
                    <a:schemeClr val="accent1">
                      <a:satMod val="200000"/>
                      <a:tint val="75000"/>
                    </a:schemeClr>
                  </a:solidFill>
                  <a:prstDash val="solid"/>
                </a:ln>
                <a:solidFill>
                  <a:schemeClr val="accent1">
                    <a:satMod val="250000"/>
                    <a:tint val="100000"/>
                    <a:alpha val="5500"/>
                  </a:schemeClr>
                </a:solidFill>
                <a:effectLst>
                  <a:outerShdw blurRad="25350" dist="25350" dir="16020000" algn="tl">
                    <a:schemeClr val="accent1">
                      <a:shade val="5000"/>
                      <a:satMod val="200000"/>
                      <a:alpha val="70000"/>
                    </a:schemeClr>
                  </a:outerShdw>
                </a:effectLst>
              </a:rPr>
              <a:t>una vez…</a:t>
            </a:r>
            <a:endParaRPr lang="es-ES" spc="100" dirty="0">
              <a:ln w="18000">
                <a:solidFill>
                  <a:schemeClr val="accent1">
                    <a:satMod val="200000"/>
                    <a:tint val="75000"/>
                  </a:schemeClr>
                </a:solidFill>
                <a:prstDash val="solid"/>
              </a:ln>
              <a:solidFill>
                <a:schemeClr val="accent1">
                  <a:satMod val="250000"/>
                  <a:tint val="100000"/>
                  <a:alpha val="5500"/>
                </a:schemeClr>
              </a:solidFill>
              <a:effectLst>
                <a:outerShdw blurRad="25350" dist="25350" dir="16020000" algn="tl">
                  <a:schemeClr val="accent1">
                    <a:shade val="5000"/>
                    <a:satMod val="200000"/>
                    <a:alpha val="70000"/>
                  </a:schemeClr>
                </a:outerShdw>
              </a:effectLst>
            </a:endParaRPr>
          </a:p>
        </p:txBody>
      </p:sp>
      <p:sp>
        <p:nvSpPr>
          <p:cNvPr id="3" name="2 Rectángulo"/>
          <p:cNvSpPr>
            <a:spLocks noGrp="1"/>
          </p:cNvSpPr>
          <p:nvPr>
            <p:ph sz="quarter" idx="1"/>
          </p:nvPr>
        </p:nvSpPr>
        <p:spPr>
          <a:xfrm>
            <a:off x="467544" y="1550187"/>
            <a:ext cx="7931224" cy="2900370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es-MX" sz="7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tint val="10000"/>
                  </a:schemeClr>
                </a:solidFill>
                <a:effectLst>
                  <a:outerShdw blurRad="50000" dist="50000" dir="5400000" algn="tl">
                    <a:srgbClr val="000000">
                      <a:alpha val="30000"/>
                    </a:srgbClr>
                  </a:outerShdw>
                </a:effectLst>
                <a:latin typeface="+mj-lt"/>
              </a:rPr>
              <a:t>H</a:t>
            </a:r>
            <a:r>
              <a:rPr lang="es-MX" baseline="0" dirty="0" smtClean="0">
                <a:latin typeface="+mj-lt"/>
              </a:rPr>
              <a:t>ace muchos años, vivía en el bosque  una niña a la que su mamá le había tejido una capa </a:t>
            </a:r>
            <a:r>
              <a:rPr lang="es-MX" b="1" baseline="0" dirty="0" smtClean="0">
                <a:solidFill>
                  <a:srgbClr val="FF0000"/>
                </a:solidFill>
                <a:latin typeface="+mj-lt"/>
              </a:rPr>
              <a:t>ROJA</a:t>
            </a:r>
          </a:p>
          <a:p>
            <a:pPr>
              <a:buFontTx/>
              <a:buNone/>
            </a:pPr>
            <a:endParaRPr lang="es-MX" dirty="0" smtClean="0">
              <a:latin typeface="+mj-lt"/>
            </a:endParaRPr>
          </a:p>
          <a:p>
            <a:pPr>
              <a:buFontTx/>
              <a:buNone/>
            </a:pPr>
            <a:r>
              <a:rPr lang="es-MX" dirty="0" smtClean="0">
                <a:latin typeface="+mj-lt"/>
              </a:rPr>
              <a:t>Como la niña siempre la llevaba</a:t>
            </a:r>
          </a:p>
          <a:p>
            <a:pPr>
              <a:buFontTx/>
              <a:buNone/>
            </a:pPr>
            <a:r>
              <a:rPr lang="es-MX" dirty="0" smtClean="0">
                <a:latin typeface="+mj-lt"/>
              </a:rPr>
              <a:t> puesta, todos la llamaban </a:t>
            </a:r>
          </a:p>
          <a:p>
            <a:pPr>
              <a:buFontTx/>
              <a:buNone/>
            </a:pPr>
            <a:r>
              <a:rPr lang="es-MX" sz="3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tint val="10000"/>
                  </a:schemeClr>
                </a:solidFill>
                <a:effectLst>
                  <a:outerShdw blurRad="50000" dist="50000" dir="5400000" algn="tl">
                    <a:srgbClr val="000000">
                      <a:alpha val="30000"/>
                    </a:srgbClr>
                  </a:outerShdw>
                </a:effectLst>
                <a:latin typeface="+mj-lt"/>
              </a:rPr>
              <a:t>Caperucita Roja</a:t>
            </a:r>
            <a:endParaRPr lang="es-ES" sz="32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6" name="5 Rectángul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2230" y="3429000"/>
            <a:ext cx="2243401" cy="280831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softEdge rad="127000"/>
          </a:effectLst>
        </p:spPr>
      </p:pic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1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101</TotalTime>
  <Words>47</Words>
  <Application>Microsoft Office PowerPoint</Application>
  <PresentationFormat>Presentación en pantalla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Mirador</vt:lpstr>
      <vt:lpstr>Caperucita roja y el lobo feroz</vt:lpstr>
      <vt:lpstr>Érase una vez…</vt:lpstr>
    </vt:vector>
  </TitlesOfParts>
  <Company>Grupo Educare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Alberto Cruz</dc:creator>
  <cp:lastModifiedBy>Charlie</cp:lastModifiedBy>
  <cp:revision>15</cp:revision>
  <dcterms:created xsi:type="dcterms:W3CDTF">2006-11-23T19:06:52Z</dcterms:created>
  <dcterms:modified xsi:type="dcterms:W3CDTF">2011-03-19T21:50:33Z</dcterms:modified>
</cp:coreProperties>
</file>