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1" r:id="rId5"/>
    <p:sldId id="264" r:id="rId6"/>
    <p:sldId id="257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83" autoAdjust="0"/>
  </p:normalViewPr>
  <p:slideViewPr>
    <p:cSldViewPr>
      <p:cViewPr varScale="1">
        <p:scale>
          <a:sx n="70" d="100"/>
          <a:sy n="70" d="100"/>
        </p:scale>
        <p:origin x="-540" y="-90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3C2-D864-42CD-80E7-91F9BD57505F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42397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6AA1-F3E7-4175-8C57-7EE9A1EA6B70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0952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32A4-C446-48BC-92F2-278F6A3E0A13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920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000F-1389-49CC-A437-B34227D1CC6E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8680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8296-6F74-4CED-84E5-69EC72C8B720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82980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AC35-C58E-49FA-8974-A886D3619FC8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96996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F95D-5333-47B6-890E-1B09CA3B41CB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414135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A7C-7BA6-4E5E-AC3C-44962A93A8B1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400085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73BC-FEAD-491C-ABB1-1D7809B32516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183165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24D-EC29-4179-B2F3-E045719506A0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14417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5146-F56F-431D-9272-CB7A7C452D39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24165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8879-9406-4AB7-80F3-916A1B7412EE}" type="slidenum">
              <a:rPr lang="en-US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5171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Click to edit Master text styles</a:t>
            </a:r>
          </a:p>
          <a:p>
            <a:pPr lvl="1"/>
            <a:r>
              <a:rPr lang="en-GB" altLang="es-MX" smtClean="0"/>
              <a:t>Second level</a:t>
            </a:r>
          </a:p>
          <a:p>
            <a:pPr lvl="2"/>
            <a:r>
              <a:rPr lang="en-GB" altLang="es-MX" smtClean="0"/>
              <a:t>Third level</a:t>
            </a:r>
          </a:p>
          <a:p>
            <a:pPr lvl="3"/>
            <a:r>
              <a:rPr lang="en-GB" altLang="es-MX" smtClean="0"/>
              <a:t>Fourth level</a:t>
            </a:r>
          </a:p>
          <a:p>
            <a:pPr lvl="4"/>
            <a:r>
              <a:rPr lang="en-GB" altLang="es-MX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280BC41B-5E4F-4E39-9FFF-BDE50DB03C02}" type="slidenum">
              <a:rPr lang="en-US" altLang="es-MX"/>
              <a:pPr>
                <a:defRPr/>
              </a:pPr>
              <a:t>‹Nº›</a:t>
            </a:fld>
            <a:endParaRPr lang="en-GB" altLang="es-MX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58812"/>
          </a:xfrm>
        </p:spPr>
        <p:txBody>
          <a:bodyPr/>
          <a:lstStyle/>
          <a:p>
            <a:pPr eaLnBrk="1" hangingPunct="1"/>
            <a:r>
              <a:rPr lang="es-CR" altLang="es-MX" sz="4000" smtClean="0">
                <a:latin typeface="Comic Sans MS" pitchFamily="66" charset="0"/>
              </a:rPr>
              <a:t>Pruebas de lógica</a:t>
            </a:r>
            <a:endParaRPr lang="es-ES" altLang="es-MX" sz="4000" smtClean="0"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pPr eaLnBrk="1" hangingPunct="1"/>
            <a:r>
              <a:rPr lang="es-CR" altLang="es-MX" smtClean="0">
                <a:latin typeface="Comic Sans MS" pitchFamily="66" charset="0"/>
              </a:rPr>
              <a:t>Aquí encontrarás varios juegos en los que tendrás que probar la capacidad para resolver problemas.</a:t>
            </a:r>
          </a:p>
          <a:p>
            <a:pPr eaLnBrk="1" hangingPunct="1"/>
            <a:r>
              <a:rPr lang="es-CR" altLang="es-MX" smtClean="0">
                <a:latin typeface="Comic Sans MS" pitchFamily="66" charset="0"/>
              </a:rPr>
              <a:t>Si tu computador no puede reproducir bien alguno de éstos juegos, haz clic derecho sobre la imagen y reduce la calidad.</a:t>
            </a:r>
          </a:p>
          <a:p>
            <a:pPr eaLnBrk="1" hangingPunct="1"/>
            <a:r>
              <a:rPr lang="es-CR" altLang="es-MX" smtClean="0">
                <a:latin typeface="Comic Sans MS" pitchFamily="66" charset="0"/>
              </a:rPr>
              <a:t>Ten en cuenta que todas estas pruebas tienen solución.</a:t>
            </a:r>
            <a:endParaRPr lang="es-ES" altLang="es-MX" smtClean="0">
              <a:latin typeface="Comic Sans MS" pitchFamily="66" charset="0"/>
            </a:endParaRPr>
          </a:p>
        </p:txBody>
      </p:sp>
      <p:sp>
        <p:nvSpPr>
          <p:cNvPr id="1946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solidFill>
                  <a:schemeClr val="folHlink"/>
                </a:solidFill>
                <a:latin typeface="Arial" charset="0"/>
              </a:rPr>
              <a:t>Anterior</a:t>
            </a:r>
            <a:endParaRPr lang="es-ES" altLang="es-MX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9462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altLang="es-MX" sz="1800">
                <a:latin typeface="Comic Sans MS" pitchFamily="66" charset="0"/>
              </a:rPr>
              <a:t>Intercambia la posición de las ranas verdes con las ranas café.</a:t>
            </a:r>
            <a:endParaRPr lang="es-ES" altLang="es-MX" sz="1800">
              <a:latin typeface="Comic Sans MS" pitchFamily="66" charset="0"/>
            </a:endParaRPr>
          </a:p>
        </p:txBody>
      </p:sp>
      <p:sp>
        <p:nvSpPr>
          <p:cNvPr id="102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1029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Anterior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1030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7849696" imgH="5257143"/>
        </mc:Choice>
        <mc:Fallback>
          <p:control name="ShockwaveFlash1" r:id="rId2" imgW="7849696" imgH="52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404813"/>
                  <a:ext cx="7848600" cy="525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0825" y="5734050"/>
            <a:ext cx="698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altLang="es-MX" sz="1800">
                <a:latin typeface="Comic Sans MS" pitchFamily="66" charset="0"/>
              </a:rPr>
              <a:t>Ayuda al granjero a cruzar al lobo, la oveja y los repollos al otro lado. Recuerda: Los lobos comen ovejas y las ovejas comen repollos.</a:t>
            </a:r>
            <a:endParaRPr lang="es-ES" altLang="es-MX" sz="1800">
              <a:latin typeface="Comic Sans MS" pitchFamily="66" charset="0"/>
            </a:endParaRPr>
          </a:p>
        </p:txBody>
      </p:sp>
      <p:sp>
        <p:nvSpPr>
          <p:cNvPr id="205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205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Anterior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205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352381" imgH="5307570"/>
        </mc:Choice>
        <mc:Fallback>
          <p:control name="ShockwaveFlash1" r:id="rId2" imgW="8352381" imgH="530757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285750"/>
                  <a:ext cx="8353425" cy="53070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8405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altLang="es-MX" sz="1400">
                <a:latin typeface="Comic Sans MS" pitchFamily="66" charset="0"/>
              </a:rPr>
              <a:t>Ayuda a los 3 caníbales y a los 3 misioneros a cruzar al otro lado del lago. Pero cuidado, ya que cuando en un lado hay más caníbales que misioneros, ellos se los comen.</a:t>
            </a:r>
            <a:endParaRPr lang="es-ES" altLang="es-MX" sz="1400">
              <a:latin typeface="Comic Sans MS" pitchFamily="66" charset="0"/>
            </a:endParaRPr>
          </a:p>
        </p:txBody>
      </p:sp>
      <p:sp>
        <p:nvSpPr>
          <p:cNvPr id="307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307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Anterior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307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7704762" imgH="5558964"/>
        </mc:Choice>
        <mc:Fallback>
          <p:control name="ShockwaveFlash1" r:id="rId2" imgW="7704762" imgH="555896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88913"/>
                  <a:ext cx="7704138" cy="55594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388" y="5383213"/>
            <a:ext cx="76327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200">
                <a:latin typeface="Comic Sans MS" pitchFamily="66" charset="0"/>
              </a:rPr>
              <a:t> Ayuda a la familia a cruzar el puente. Ten en cuenta que es de noche y ocupan la linterna para cruzar.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200">
                <a:latin typeface="Comic Sans MS" pitchFamily="66" charset="0"/>
              </a:rPr>
              <a:t> Cada miembro cruza a una velocidad distinta (1 seg., 3 seg., 6 seg., 8 seg y 12 seg.)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200">
                <a:latin typeface="Comic Sans MS" pitchFamily="66" charset="0"/>
              </a:rPr>
              <a:t> El puente sólo resiste un máximo de 2 personas.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200">
                <a:latin typeface="Comic Sans MS" pitchFamily="66" charset="0"/>
              </a:rPr>
              <a:t> Un par debe cruzar a la velocidad del miembro más lento.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200">
                <a:latin typeface="Comic Sans MS" pitchFamily="66" charset="0"/>
              </a:rPr>
              <a:t> La linterna sólo dura 30 segundos.</a:t>
            </a:r>
          </a:p>
        </p:txBody>
      </p:sp>
      <p:sp>
        <p:nvSpPr>
          <p:cNvPr id="4100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4101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Anterior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4102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7992591" imgH="4967161"/>
        </mc:Choice>
        <mc:Fallback>
          <p:control name="ShockwaveFlash1" r:id="rId2" imgW="7992591" imgH="496716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333375"/>
                  <a:ext cx="7993063" cy="49672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6381750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s-MX" sz="1000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468313" y="6003925"/>
            <a:ext cx="27352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Para empezar haz clic en el círculo azul.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Máximo 2 personas en la balsa.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El Padre no puede estar con las hijas sin la presencia de la Madre.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419475" y="5699125"/>
            <a:ext cx="3168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La Madre no puede estar con los hijos sin la presencia del Padre.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El Ladrón no puede estar con ningún miembro de la familia sin la presencia del Policía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CR" altLang="es-MX" sz="1000">
                <a:latin typeface="Comic Sans MS" pitchFamily="66" charset="0"/>
              </a:rPr>
              <a:t> Solo el Padre, la Madre y el Policía pueden hacer funcionar la balsa.</a:t>
            </a:r>
          </a:p>
        </p:txBody>
      </p:sp>
      <p:sp>
        <p:nvSpPr>
          <p:cNvPr id="5126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Siguiente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5127" name="AutoShape 2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MX" sz="1200" b="1">
                <a:latin typeface="Arial" charset="0"/>
              </a:rPr>
              <a:t>Anterior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5128" name="AutoShap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MX" sz="1200" b="1">
                <a:latin typeface="Arial" charset="0"/>
              </a:rPr>
              <a:t>Salir</a:t>
            </a:r>
            <a:endParaRPr lang="es-ES" altLang="es-MX" sz="1200" b="1">
              <a:latin typeface="Arial" charset="0"/>
            </a:endParaRPr>
          </a:p>
        </p:txBody>
      </p:sp>
      <p:sp>
        <p:nvSpPr>
          <p:cNvPr id="5129" name="Text Box 22"/>
          <p:cNvSpPr txBox="1">
            <a:spLocks noChangeArrowheads="1"/>
          </p:cNvSpPr>
          <p:nvPr/>
        </p:nvSpPr>
        <p:spPr bwMode="auto">
          <a:xfrm>
            <a:off x="179388" y="566102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altLang="es-MX" sz="1600">
                <a:latin typeface="Comic Sans MS" pitchFamily="66" charset="0"/>
              </a:rPr>
              <a:t>Cruzar el río</a:t>
            </a:r>
            <a:endParaRPr lang="es-ES" altLang="es-MX" sz="1600">
              <a:latin typeface="Comic Sans MS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207353" imgH="5472458"/>
        </mc:Choice>
        <mc:Fallback>
          <p:control name="ShockwaveFlash1" r:id="rId2" imgW="8207353" imgH="547245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188913"/>
                  <a:ext cx="8207375" cy="54721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F">
  <a:themeElements>
    <a:clrScheme name="SWF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SW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SWF</Template>
  <TotalTime>504</TotalTime>
  <Words>314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Calibri</vt:lpstr>
      <vt:lpstr>Comic Sans MS</vt:lpstr>
      <vt:lpstr>Wingdings</vt:lpstr>
      <vt:lpstr>SWF</vt:lpstr>
      <vt:lpstr>Pruebas de 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>http://groups-beta.google.com/group/UK-Humour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IQ Test</dc:title>
  <dc:creator>.Usuario</dc:creator>
  <cp:lastModifiedBy>.Usuario</cp:lastModifiedBy>
  <cp:revision>13</cp:revision>
  <dcterms:created xsi:type="dcterms:W3CDTF">2005-06-16T12:44:42Z</dcterms:created>
  <dcterms:modified xsi:type="dcterms:W3CDTF">2016-05-30T23:32:01Z</dcterms:modified>
</cp:coreProperties>
</file>