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D1F964B-00C6-44FF-BF6E-F76986A1DF2D}" type="datetimeFigureOut">
              <a:rPr lang="es-MX" smtClean="0"/>
              <a:pPr/>
              <a:t>13/04/2007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6C11202-ABE6-40D4-9965-C11F5B0B00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86B2A1B-EE3D-4119-8240-24BA51FB86B6}" type="datetimeFigureOut">
              <a:rPr lang="es-MX" smtClean="0"/>
              <a:pPr/>
              <a:t>13/04/2007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7C1D449-C9C0-4404-A90B-318319FFFA8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Segunda</a:t>
            </a:r>
            <a:r>
              <a:rPr lang="es-MX" baseline="0" dirty="0" smtClean="0"/>
              <a:t> masa continental más grande de la Tierra     </a:t>
            </a:r>
            <a:endParaRPr lang="es-MX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35%  de los canadienses son descendientes de británicos</a:t>
            </a:r>
            <a:r>
              <a:rPr lang="es-MX" baseline="0" dirty="0" smtClean="0"/>
              <a:t>, </a:t>
            </a:r>
            <a:endParaRPr lang="es-ES"/>
          </a:p>
          <a:p>
            <a:r>
              <a:rPr lang="es-MX" baseline="0" dirty="0" smtClean="0"/>
              <a:t>  </a:t>
            </a:r>
            <a:r>
              <a:rPr lang="es-MX" dirty="0" smtClean="0"/>
              <a:t>4%</a:t>
            </a:r>
            <a:r>
              <a:rPr lang="es-MX" baseline="0" dirty="0" smtClean="0"/>
              <a:t>  de franceses</a:t>
            </a:r>
          </a:p>
          <a:p>
            <a:r>
              <a:rPr lang="es-MX" dirty="0" smtClean="0"/>
              <a:t>61%   se reparte entre alemanes, italianos,</a:t>
            </a:r>
            <a:r>
              <a:rPr lang="es-MX" baseline="0" dirty="0" smtClean="0"/>
              <a:t> polacos, ucranianos, chinos y </a:t>
            </a:r>
            <a:r>
              <a:rPr lang="es-MX" baseline="0" dirty="0" err="1" smtClean="0"/>
              <a:t>holándeses</a:t>
            </a:r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Superficie  916,445 Km</a:t>
            </a:r>
            <a:r>
              <a:rPr lang="es-MX" baseline="30000" dirty="0" smtClean="0"/>
              <a:t>2</a:t>
            </a:r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Superficie 8,547,404 km2</a:t>
            </a:r>
            <a:endParaRPr lang="es-ES"/>
          </a:p>
          <a:p>
            <a:r>
              <a:rPr lang="es-MX" dirty="0" smtClean="0"/>
              <a:t>Principales ciudades:</a:t>
            </a:r>
          </a:p>
          <a:p>
            <a:r>
              <a:rPr lang="es-MX" dirty="0" err="1" smtClean="0"/>
              <a:t>Säo</a:t>
            </a:r>
            <a:r>
              <a:rPr lang="es-MX" baseline="0" dirty="0" smtClean="0"/>
              <a:t> Paulo</a:t>
            </a:r>
          </a:p>
          <a:p>
            <a:r>
              <a:rPr lang="es-MX" dirty="0" smtClean="0"/>
              <a:t>Río</a:t>
            </a:r>
            <a:r>
              <a:rPr lang="es-MX" baseline="0" dirty="0" smtClean="0"/>
              <a:t> de Janeiro</a:t>
            </a:r>
          </a:p>
          <a:p>
            <a:r>
              <a:rPr lang="es-MX" dirty="0" smtClean="0"/>
              <a:t>Salvador</a:t>
            </a:r>
          </a:p>
          <a:p>
            <a:r>
              <a:rPr lang="es-MX" dirty="0" smtClean="0"/>
              <a:t>Brasilia</a:t>
            </a:r>
          </a:p>
          <a:p>
            <a:r>
              <a:rPr lang="es-MX" dirty="0" smtClean="0"/>
              <a:t>Belém</a:t>
            </a:r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conjunto de países abarcan </a:t>
            </a:r>
            <a:r>
              <a:rPr lang="es-MX" baseline="0" smtClean="0"/>
              <a:t>523,000 Km</a:t>
            </a:r>
            <a:r>
              <a:rPr lang="es-MX" baseline="30000" smtClean="0"/>
              <a:t>2</a:t>
            </a:r>
            <a:endParaRPr lang="es-MX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República</a:t>
            </a:r>
            <a:r>
              <a:rPr lang="es-MX" baseline="0" dirty="0" smtClean="0"/>
              <a:t> de Guatemala   </a:t>
            </a:r>
            <a:r>
              <a:rPr lang="es-MX" dirty="0" smtClean="0"/>
              <a:t>Extensión</a:t>
            </a:r>
            <a:r>
              <a:rPr lang="es-MX" baseline="0" dirty="0" smtClean="0"/>
              <a:t> territorial – 108,889 km2</a:t>
            </a:r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Capital – Tegucigalpa    Población -  7,326,496 (2006)</a:t>
            </a:r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Rectáng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449-C9C0-4404-A90B-318319FFFA89}" type="slidenum">
              <a:rPr lang="es-MX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ocumento"/>
          <p:cNvSpPr/>
          <p:nvPr/>
        </p:nvSpPr>
        <p:spPr>
          <a:xfrm rot="10800000">
            <a:off x="1" y="1207270"/>
            <a:ext cx="9144000" cy="3749040"/>
          </a:xfrm>
          <a:prstGeom prst="flowChartDocument">
            <a:avLst/>
          </a:pr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3C79-1C97-4B32-B2AE-1A69C169643E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09C1-563D-4D9C-B702-B64C84A5A174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7A3-B249-4F87-AB1A-1E06AC1AA2A4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691-4882-40A8-AF62-8CF6A18D40B2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reflection stA="210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  <a:endParaRPr lang="es-ES"/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776A-4DEC-47EE-8A49-2C150ECB5465}" type="datetime2">
              <a:rPr lang="en-US" smtClean="0"/>
              <a:pPr/>
              <a:t>Friday, April 13, 2007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ocumento"/>
          <p:cNvSpPr/>
          <p:nvPr/>
        </p:nvSpPr>
        <p:spPr>
          <a:xfrm rot="10800000">
            <a:off x="1" y="772637"/>
            <a:ext cx="9144000" cy="5932967"/>
          </a:xfrm>
          <a:prstGeom prst="flowChartDocument">
            <a:avLst/>
          </a:pr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7 Documento"/>
          <p:cNvSpPr/>
          <p:nvPr/>
        </p:nvSpPr>
        <p:spPr>
          <a:xfrm rot="10800000">
            <a:off x="1" y="990430"/>
            <a:ext cx="9144000" cy="4831130"/>
          </a:xfrm>
          <a:prstGeom prst="flowChartDocument">
            <a:avLst/>
          </a:pr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D10E14BF-C004-4398-9186-5EE680724D95}" type="datetime2">
              <a:rPr lang="en-US" smtClean="0"/>
              <a:pPr algn="ctr"/>
              <a:t>Friday, April 13, 2007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  <p:sndAc>
      <p:stSnd>
        <p:snd r:embed="rId11" name="camera.wav"/>
      </p:stSnd>
    </p:sndAc>
  </p:transition>
  <p:txStyles>
    <p:titleStyle>
      <a:lvl1pPr algn="l" rtl="0" latinLnBrk="0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latinLnBrk="0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latinLnBrk="0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latinLnBrk="0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latinLnBrk="0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latinLnBrk="0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latinLnBrk="0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33.wmf"/><Relationship Id="rId5" Type="http://schemas.openxmlformats.org/officeDocument/2006/relationships/image" Target="../media/image28.wmf"/><Relationship Id="rId10" Type="http://schemas.openxmlformats.org/officeDocument/2006/relationships/image" Target="../media/image32.wmf"/><Relationship Id="rId4" Type="http://schemas.openxmlformats.org/officeDocument/2006/relationships/image" Target="../media/image27.wmf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audio" Target="../media/audio1.wav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audio" Target="../media/audio1.wav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8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ctrTitle"/>
          </p:nvPr>
        </p:nvSpPr>
        <p:spPr>
          <a:xfrm>
            <a:off x="503238" y="2776538"/>
            <a:ext cx="8229600" cy="2166937"/>
          </a:xfrm>
        </p:spPr>
        <p:txBody>
          <a:bodyPr/>
          <a:lstStyle/>
          <a:p>
            <a:r>
              <a:rPr lang="es-MX" dirty="0" smtClean="0"/>
              <a:t>América</a:t>
            </a:r>
            <a:endParaRPr lang="es-MX" dirty="0"/>
          </a:p>
        </p:txBody>
      </p:sp>
      <p:sp>
        <p:nvSpPr>
          <p:cNvPr id="3" name="2 Rectángulo"/>
          <p:cNvSpPr>
            <a:spLocks noGrp="1"/>
          </p:cNvSpPr>
          <p:nvPr>
            <p:ph type="subTitle" idx="1"/>
          </p:nvPr>
        </p:nvSpPr>
        <p:spPr>
          <a:xfrm>
            <a:off x="500063" y="1560513"/>
            <a:ext cx="5105400" cy="1219200"/>
          </a:xfrm>
        </p:spPr>
        <p:txBody>
          <a:bodyPr/>
          <a:lstStyle/>
          <a:p>
            <a:r>
              <a:rPr lang="es-MX" dirty="0" smtClean="0"/>
              <a:t>Nuestro Continente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3143272" cy="421484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  <a:scene3d>
            <a:camera prst="orthographicFront">
              <a:rot lat="0" lon="0" rev="21300000"/>
            </a:camera>
            <a:lightRig rig="threePt" dir="t"/>
          </a:scene3d>
        </p:spPr>
      </p:pic>
    </p:spTree>
  </p:cSld>
  <p:clrMapOvr>
    <a:masterClrMapping/>
  </p:clrMapOvr>
  <p:transition>
    <p:wipe dir="d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América del Norte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Canadá</a:t>
            </a:r>
            <a:endParaRPr lang="es-ES" dirty="0"/>
          </a:p>
          <a:p>
            <a:r>
              <a:rPr lang="es-MX" dirty="0" smtClean="0"/>
              <a:t>Estados Unidos</a:t>
            </a:r>
          </a:p>
          <a:p>
            <a:r>
              <a:rPr lang="es-MX" dirty="0" smtClean="0"/>
              <a:t>México</a:t>
            </a:r>
          </a:p>
          <a:p>
            <a:endParaRPr lang="es-MX" dirty="0"/>
          </a:p>
        </p:txBody>
      </p:sp>
      <p:pic>
        <p:nvPicPr>
          <p:cNvPr id="3074" name="3073 Rectáng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00505"/>
            <a:ext cx="1203350" cy="13652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75" name="3074 Rectángu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214554"/>
            <a:ext cx="1714512" cy="1380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77" name="3076 Rectángu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786190"/>
            <a:ext cx="1773202" cy="17875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Canadá</a:t>
            </a: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1841500" cy="1162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214686"/>
            <a:ext cx="1479550" cy="1841500"/>
          </a:xfrm>
          <a:prstGeom prst="octagon">
            <a:avLst>
              <a:gd name="adj" fmla="val 29289"/>
            </a:avLst>
          </a:prstGeom>
          <a:noFill/>
          <a:ln>
            <a:noFill/>
          </a:ln>
          <a:effectLst/>
          <a:scene3d>
            <a:camera prst="perspectiveRight"/>
            <a:lightRig rig="threePt" dir="t">
              <a:rot lat="0" lon="0" rev="0"/>
            </a:lightRig>
          </a:scene3d>
          <a:sp3d>
            <a:bevelT w="152400" h="152400" prst="relaxedInset"/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00570"/>
            <a:ext cx="1612900" cy="1844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429132"/>
            <a:ext cx="1841500" cy="1241425"/>
          </a:xfrm>
          <a:prstGeom prst="octagon">
            <a:avLst>
              <a:gd name="adj" fmla="val 29289"/>
            </a:avLst>
          </a:prstGeom>
          <a:noFill/>
          <a:ln>
            <a:noFill/>
          </a:ln>
          <a:effectLst/>
          <a:scene3d>
            <a:camera prst="perspectiveRight"/>
            <a:lightRig rig="threePt" dir="t">
              <a:rot lat="0" lon="0" rev="0"/>
            </a:lightRig>
          </a:scene3d>
          <a:sp3d>
            <a:bevelT w="152400" h="152400" prst="relaxedInset"/>
          </a:sp3d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928670"/>
            <a:ext cx="1841500" cy="1835150"/>
          </a:xfrm>
          <a:prstGeom prst="rect">
            <a:avLst/>
          </a:prstGeom>
          <a:noFill/>
          <a:ln>
            <a:noFill/>
          </a:ln>
          <a:effectLst>
            <a:outerShdw blurRad="50800" dist="50800" dir="8100000" algn="tl" rotWithShape="0">
              <a:srgbClr val="7D7D7D">
                <a:alpha val="65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428604"/>
            <a:ext cx="1581150" cy="1793875"/>
          </a:xfrm>
          <a:prstGeom prst="rect">
            <a:avLst/>
          </a:prstGeom>
          <a:noFill/>
          <a:ln>
            <a:noFill/>
          </a:ln>
          <a:effectLst>
            <a:outerShdw blurRad="50800" dist="50800" dir="8100000" algn="tl" rotWithShape="0">
              <a:srgbClr val="7D7D7D">
                <a:alpha val="65000"/>
              </a:srgbClr>
            </a:outerShd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2428868"/>
            <a:ext cx="1841500" cy="1504950"/>
          </a:xfrm>
          <a:prstGeom prst="rect">
            <a:avLst/>
          </a:prstGeom>
          <a:noFill/>
          <a:ln>
            <a:noFill/>
          </a:ln>
          <a:effectLst>
            <a:outerShdw blurRad="50800" dist="50800" dir="8100000" algn="tl" rotWithShape="0">
              <a:srgbClr val="7D7D7D">
                <a:alpha val="65000"/>
              </a:srgbClr>
            </a:outerShdw>
          </a:effec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4643446"/>
            <a:ext cx="1390650" cy="1841500"/>
          </a:xfrm>
          <a:prstGeom prst="rect">
            <a:avLst/>
          </a:prstGeom>
          <a:noFill/>
          <a:ln>
            <a:noFill/>
          </a:ln>
          <a:effectLst>
            <a:outerShdw blurRad="50800" dist="50800" dir="8100000" algn="tl" rotWithShape="0">
              <a:srgbClr val="7D7D7D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Estados Unidos</a:t>
            </a:r>
            <a:endParaRPr lang="es-MX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71744"/>
            <a:ext cx="1955800" cy="12985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785794"/>
            <a:ext cx="1828800" cy="1412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71942"/>
            <a:ext cx="1827213" cy="16589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3143248"/>
            <a:ext cx="1420813" cy="173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214554"/>
            <a:ext cx="1438275" cy="1814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México</a:t>
            </a:r>
            <a:endParaRPr lang="es-MX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464057"/>
            <a:ext cx="1817687" cy="1308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429132"/>
            <a:ext cx="1817687" cy="13763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643050"/>
            <a:ext cx="1825625" cy="1349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2571744"/>
            <a:ext cx="1641475" cy="1635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algn="tl" rotWithShape="0">
              <a:srgbClr val="7D7D7D">
                <a:alpha val="65000"/>
              </a:srgbClr>
            </a:outerShdw>
            <a:softEdge rad="63500"/>
          </a:effectLst>
          <a:sp3d>
            <a:bevelT w="0" h="0"/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143380"/>
            <a:ext cx="1524000" cy="17129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4357694"/>
            <a:ext cx="1770063" cy="1436687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428604"/>
            <a:ext cx="3135313" cy="1789113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América del Sur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14800"/>
          </a:xfrm>
        </p:spPr>
        <p:txBody>
          <a:bodyPr>
            <a:normAutofit fontScale="68000" lnSpcReduction="20000"/>
          </a:bodyPr>
          <a:lstStyle/>
          <a:p>
            <a:r>
              <a:rPr lang="es-MX" dirty="0" smtClean="0"/>
              <a:t>Colombia</a:t>
            </a:r>
            <a:endParaRPr lang="es-ES" dirty="0"/>
          </a:p>
          <a:p>
            <a:r>
              <a:rPr lang="es-MX" dirty="0" smtClean="0"/>
              <a:t>Venezuela</a:t>
            </a:r>
          </a:p>
          <a:p>
            <a:r>
              <a:rPr lang="es-MX" dirty="0" smtClean="0"/>
              <a:t>Guyana</a:t>
            </a:r>
          </a:p>
          <a:p>
            <a:r>
              <a:rPr lang="es-MX" dirty="0" smtClean="0"/>
              <a:t>Surinam</a:t>
            </a:r>
          </a:p>
          <a:p>
            <a:r>
              <a:rPr lang="es-MX" dirty="0" smtClean="0"/>
              <a:t>Uruguay</a:t>
            </a:r>
          </a:p>
          <a:p>
            <a:r>
              <a:rPr lang="es-MX" dirty="0" smtClean="0"/>
              <a:t>Paraguay</a:t>
            </a:r>
          </a:p>
          <a:p>
            <a:r>
              <a:rPr lang="es-MX" dirty="0" smtClean="0"/>
              <a:t>Argentina</a:t>
            </a:r>
          </a:p>
          <a:p>
            <a:r>
              <a:rPr lang="es-MX" dirty="0" smtClean="0"/>
              <a:t>Chile</a:t>
            </a:r>
          </a:p>
          <a:p>
            <a:r>
              <a:rPr lang="es-MX" dirty="0" smtClean="0"/>
              <a:t>Bolivia</a:t>
            </a:r>
          </a:p>
          <a:p>
            <a:r>
              <a:rPr lang="es-MX" dirty="0" smtClean="0"/>
              <a:t>Perú</a:t>
            </a:r>
          </a:p>
          <a:p>
            <a:r>
              <a:rPr lang="es-MX" dirty="0" smtClean="0"/>
              <a:t>Argentina</a:t>
            </a:r>
          </a:p>
          <a:p>
            <a:r>
              <a:rPr lang="es-MX" dirty="0" smtClean="0"/>
              <a:t>Ecuador</a:t>
            </a:r>
          </a:p>
          <a:p>
            <a:endParaRPr lang="es-MX" dirty="0"/>
          </a:p>
        </p:txBody>
      </p:sp>
      <p:pic>
        <p:nvPicPr>
          <p:cNvPr id="4097" name="4096 Redondear rectángulo de esquina del mismo l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66507"/>
            <a:ext cx="1471610" cy="978518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098" name="4097 Redondear rectángulo de esquina del mismo l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1785950" cy="1190633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099" name="4098 Redondear rectángulo de esquina del mismo la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785926"/>
            <a:ext cx="1757362" cy="1051824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102" name="4101 Redondear rectángulo de esquina del mismo la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308345"/>
            <a:ext cx="1428760" cy="997775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103" name="4102 Redondear rectángulo de esquina del mismo la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143248"/>
            <a:ext cx="1685924" cy="1121022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104" name="4103 Redondear rectángulo de esquina del mismo la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857364"/>
            <a:ext cx="1685924" cy="1011262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105" name="4104 Redondear rectángulo de esquina del mismo la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468741"/>
            <a:ext cx="1714512" cy="854279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4106" name="4105 Redondear rectángulo de esquina del mismo lad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2357430"/>
            <a:ext cx="1400172" cy="933448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Colombia</a:t>
            </a:r>
            <a:endParaRPr lang="es-MX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3116"/>
            <a:ext cx="3657600" cy="2432050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071678"/>
            <a:ext cx="1955800" cy="197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Venezuela</a:t>
            </a:r>
            <a:endParaRPr lang="es-MX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3657600" cy="2438400"/>
          </a:xfrm>
          <a:prstGeom prst="round2SameRect">
            <a:avLst>
              <a:gd name="adj1" fmla="val 17775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Guyana</a:t>
            </a:r>
            <a:endParaRPr lang="es-MX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1955800" cy="1924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657600" cy="2189163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Brasil</a:t>
            </a:r>
            <a:endParaRPr lang="es-MX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7166"/>
            <a:ext cx="3776663" cy="3438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714752"/>
            <a:ext cx="2286016" cy="20524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929198"/>
            <a:ext cx="1507627" cy="15097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286256"/>
            <a:ext cx="1948481" cy="22161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500042"/>
            <a:ext cx="1955800" cy="1920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286124"/>
            <a:ext cx="2643206" cy="1717258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Paraguay</a:t>
            </a:r>
            <a:endParaRPr lang="es-MX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/>
              <a:srgbClr val="FFFFFF"/>
            </a:duotone>
          </a:blip>
          <a:srcRect/>
          <a:stretch>
            <a:fillRect/>
          </a:stretch>
        </p:blipFill>
        <p:spPr bwMode="auto">
          <a:xfrm>
            <a:off x="5032157" y="1928803"/>
            <a:ext cx="3497476" cy="446721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algn="tl" rotWithShape="0">
              <a:srgbClr val="7D7D7D">
                <a:alpha val="65000"/>
              </a:srgbClr>
            </a:outerShdw>
            <a:softEdge rad="63500"/>
          </a:effectLst>
          <a:sp3d>
            <a:bevelT w="0" h="0"/>
          </a:sp3d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928934"/>
            <a:ext cx="1739900" cy="1924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8604"/>
            <a:ext cx="2357454" cy="1414063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América Central</a:t>
            </a:r>
            <a:endParaRPr lang="es-MX" dirty="0"/>
          </a:p>
        </p:txBody>
      </p:sp>
      <p:sp>
        <p:nvSpPr>
          <p:cNvPr id="3" name="2 Rectáng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Guatemala</a:t>
            </a:r>
            <a:endParaRPr lang="es-ES" dirty="0"/>
          </a:p>
          <a:p>
            <a:r>
              <a:rPr lang="es-MX" dirty="0" smtClean="0"/>
              <a:t>Belice</a:t>
            </a:r>
          </a:p>
          <a:p>
            <a:r>
              <a:rPr lang="es-MX" dirty="0" smtClean="0"/>
              <a:t>El Salvador</a:t>
            </a:r>
          </a:p>
          <a:p>
            <a:r>
              <a:rPr lang="es-MX" dirty="0" smtClean="0"/>
              <a:t>Honduras</a:t>
            </a:r>
          </a:p>
          <a:p>
            <a:r>
              <a:rPr lang="es-MX" dirty="0" smtClean="0"/>
              <a:t>Nicaragua</a:t>
            </a:r>
          </a:p>
          <a:p>
            <a:r>
              <a:rPr lang="es-MX" dirty="0" smtClean="0"/>
              <a:t>Costa Rica</a:t>
            </a:r>
          </a:p>
          <a:p>
            <a:r>
              <a:rPr lang="es-MX" dirty="0" smtClean="0"/>
              <a:t>Panamá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643314"/>
            <a:ext cx="1643074" cy="1026921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45712"/>
            <a:ext cx="1643074" cy="9834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285992"/>
            <a:ext cx="1543048" cy="869304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8042" y="4943492"/>
            <a:ext cx="1685924" cy="842962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32" y="1285861"/>
            <a:ext cx="1614486" cy="1037747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5143512"/>
            <a:ext cx="1504949" cy="1028442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1785926"/>
            <a:ext cx="1704971" cy="1134665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Uruguay</a:t>
            </a:r>
            <a:endParaRPr lang="es-MX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3657600" cy="2432050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0"/>
            <a:ext cx="1955800" cy="1924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Argentina</a:t>
            </a:r>
            <a:endParaRPr lang="es-MX" dirty="0"/>
          </a:p>
        </p:txBody>
      </p:sp>
      <p:sp>
        <p:nvSpPr>
          <p:cNvPr id="7170" name="AutoShape 2" descr="http://personales.com/uruguay/montevideo/pueblosweb/America/SUDAMERICA/uruguay_bander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http://personales.com/uruguay/montevideo/pueblosweb/America/SUDAMERICA/uruguay_bander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4" name="AutoShape 6" descr="http://personales.com/uruguay/montevideo/pueblosweb/America/SUDAMERICA/uruguay_bander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6" name="Picture 8" descr="http://personales.com/uruguay/montevideo/pueblosweb/America/SUDAMERICA/argentina_bander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00372"/>
            <a:ext cx="3646185" cy="2143135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Chile</a:t>
            </a:r>
            <a:endParaRPr lang="es-MX" dirty="0"/>
          </a:p>
        </p:txBody>
      </p:sp>
      <p:pic>
        <p:nvPicPr>
          <p:cNvPr id="5122" name="Picture 2" descr="http://personales.com/uruguay/montevideo/pueblosweb/America/SUDAMERICA/chile_bande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19369"/>
            <a:ext cx="3286138" cy="2190759"/>
          </a:xfrm>
          <a:prstGeom prst="round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scene3d>
            <a:camera prst="perspectiveHeroicExtremeRigh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Bolivia</a:t>
            </a:r>
            <a:endParaRPr lang="es-MX" dirty="0"/>
          </a:p>
        </p:txBody>
      </p:sp>
      <p:pic>
        <p:nvPicPr>
          <p:cNvPr id="4098" name="Picture 2" descr="http://www.radiosanctispiritus.cu/ALBA/banderaBoliv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05054"/>
            <a:ext cx="3586162" cy="2390775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Perú</a:t>
            </a:r>
            <a:endParaRPr lang="es-MX" dirty="0"/>
          </a:p>
        </p:txBody>
      </p:sp>
      <p:pic>
        <p:nvPicPr>
          <p:cNvPr id="3074" name="Picture 2" descr="http://personales.com/uruguay/montevideo/pueblosweb/America/SUDAMERICA/peru_bande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3429014" cy="228601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29066"/>
            <a:ext cx="1982475" cy="224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Ecuador</a:t>
            </a:r>
            <a:endParaRPr lang="es-MX" dirty="0"/>
          </a:p>
        </p:txBody>
      </p:sp>
      <p:pic>
        <p:nvPicPr>
          <p:cNvPr id="2050" name="Picture 2" descr="http://personales.com/uruguay/montevideo/pueblosweb/America/SUDAMERICA/ecuador_bande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3500452" cy="1750226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Guatemala</a:t>
            </a:r>
            <a:endParaRPr lang="es-MX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14620"/>
            <a:ext cx="4214810" cy="19474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85992"/>
            <a:ext cx="1828800" cy="1143000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429132"/>
            <a:ext cx="1787525" cy="1800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Belice</a:t>
            </a:r>
            <a:endParaRPr lang="es-MX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857364"/>
            <a:ext cx="3657600" cy="2189163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143248"/>
            <a:ext cx="1025525" cy="18113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Honduras</a:t>
            </a:r>
            <a:endParaRPr lang="es-MX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643182"/>
            <a:ext cx="3144843" cy="1583003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497"/>
            <a:ext cx="3429024" cy="232127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Salvador</a:t>
            </a:r>
            <a:endParaRPr lang="es-MX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429000"/>
            <a:ext cx="1812925" cy="11636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910801"/>
            <a:ext cx="2928958" cy="1650081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Nicaragua</a:t>
            </a:r>
            <a:endParaRPr lang="es-MX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00438"/>
            <a:ext cx="2500330" cy="245568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7822" y="1581587"/>
            <a:ext cx="2686079" cy="1607684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Costa Rica</a:t>
            </a:r>
            <a:endParaRPr lang="es-MX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408370" cy="1971133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50800" dir="2700000" algn="tl" rotWithShape="0">
              <a:srgbClr val="7D7D7D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00306"/>
            <a:ext cx="3214710" cy="2139402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isometricOffAxis1Right"/>
            <a:lightRig rig="threePt" dir="t">
              <a:rot lat="0" lon="0" rev="18900000"/>
            </a:lightRig>
          </a:scene3d>
          <a:sp3d extrusionH="38100">
            <a:bevelT w="152400"/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714752"/>
            <a:ext cx="1727200" cy="18097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Panamá</a:t>
            </a:r>
            <a:endParaRPr lang="es-MX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16740"/>
            <a:ext cx="3500462" cy="2261662"/>
          </a:xfrm>
          <a:prstGeom prst="rect">
            <a:avLst/>
          </a:prstGeom>
          <a:noFill/>
          <a:ln>
            <a:noFill/>
          </a:ln>
          <a:effectLst/>
          <a:scene3d>
            <a:camera prst="perspectiveLeft">
              <a:rot lat="0" lon="1800000" rev="0"/>
            </a:camera>
            <a:lightRig rig="threePt" dir="t">
              <a:rot lat="0" lon="0" rev="2700000"/>
            </a:lightRig>
          </a:scene3d>
          <a:sp3d extrusionH="101600">
            <a:bevelT w="0" h="0"/>
          </a:sp3d>
        </p:spPr>
      </p:pic>
      <p:pic>
        <p:nvPicPr>
          <p:cNvPr id="11267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36"/>
            <a:ext cx="1643074" cy="16430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4444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">
              <a:schemeClr val="phClr">
                <a:tint val="1000"/>
                <a:satMod val="15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" t="8000" r="155000" b="200000"/>
          </a:path>
        </a:gradFill>
        <a:gradFill rotWithShape="1">
          <a:gsLst>
            <a:gs pos="0">
              <a:schemeClr val="phClr">
                <a:tint val="45000"/>
                <a:satMod val="1500000"/>
              </a:schemeClr>
            </a:gs>
            <a:gs pos="1000">
              <a:schemeClr val="phClr">
                <a:tint val="45000"/>
                <a:satMod val="14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0" t="100000" r="135000" b="145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434</TotalTime>
  <Words>158</Words>
  <Application>Microsoft Office PowerPoint</Application>
  <PresentationFormat>Presentación en pantalla (4:3)</PresentationFormat>
  <Paragraphs>81</Paragraphs>
  <Slides>25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Deluxe</vt:lpstr>
      <vt:lpstr>América</vt:lpstr>
      <vt:lpstr>América Central</vt:lpstr>
      <vt:lpstr>Guatemala</vt:lpstr>
      <vt:lpstr>Belice</vt:lpstr>
      <vt:lpstr>Honduras</vt:lpstr>
      <vt:lpstr>El Salvador</vt:lpstr>
      <vt:lpstr>Nicaragua</vt:lpstr>
      <vt:lpstr>Costa Rica</vt:lpstr>
      <vt:lpstr>Panamá</vt:lpstr>
      <vt:lpstr>América del Norte</vt:lpstr>
      <vt:lpstr>Canadá</vt:lpstr>
      <vt:lpstr>Estados Unidos</vt:lpstr>
      <vt:lpstr>México</vt:lpstr>
      <vt:lpstr>América del Sur</vt:lpstr>
      <vt:lpstr>Colombia</vt:lpstr>
      <vt:lpstr>Venezuela</vt:lpstr>
      <vt:lpstr>Guyana</vt:lpstr>
      <vt:lpstr>Brasil</vt:lpstr>
      <vt:lpstr>Paraguay</vt:lpstr>
      <vt:lpstr>Uruguay</vt:lpstr>
      <vt:lpstr>Argentina</vt:lpstr>
      <vt:lpstr>Chile</vt:lpstr>
      <vt:lpstr>Bolivia</vt:lpstr>
      <vt:lpstr>Perú</vt:lpstr>
      <vt:lpstr>Ecuador</vt:lpstr>
    </vt:vector>
  </TitlesOfParts>
  <Company>Grupo Educare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América</dc:title>
  <dc:creator>mmendoza</dc:creator>
  <cp:lastModifiedBy>Carlos</cp:lastModifiedBy>
  <cp:revision>49</cp:revision>
  <dcterms:created xsi:type="dcterms:W3CDTF">2006-11-06T14:46:05Z</dcterms:created>
  <dcterms:modified xsi:type="dcterms:W3CDTF">2007-04-13T15:57:34Z</dcterms:modified>
</cp:coreProperties>
</file>